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sldIdLst>
    <p:sldId id="273" r:id="rId2"/>
    <p:sldId id="459" r:id="rId3"/>
    <p:sldId id="460" r:id="rId4"/>
    <p:sldId id="298" r:id="rId5"/>
    <p:sldId id="321" r:id="rId6"/>
    <p:sldId id="337" r:id="rId7"/>
    <p:sldId id="339" r:id="rId8"/>
    <p:sldId id="469" r:id="rId9"/>
    <p:sldId id="467" r:id="rId10"/>
    <p:sldId id="468" r:id="rId11"/>
    <p:sldId id="470" r:id="rId12"/>
    <p:sldId id="348" r:id="rId13"/>
    <p:sldId id="349" r:id="rId14"/>
    <p:sldId id="350" r:id="rId15"/>
    <p:sldId id="471" r:id="rId16"/>
    <p:sldId id="351" r:id="rId17"/>
    <p:sldId id="353" r:id="rId18"/>
    <p:sldId id="473" r:id="rId19"/>
    <p:sldId id="474" r:id="rId20"/>
    <p:sldId id="475" r:id="rId21"/>
    <p:sldId id="354" r:id="rId22"/>
    <p:sldId id="476" r:id="rId23"/>
    <p:sldId id="477" r:id="rId24"/>
    <p:sldId id="478" r:id="rId25"/>
    <p:sldId id="479" r:id="rId26"/>
    <p:sldId id="480" r:id="rId27"/>
    <p:sldId id="481" r:id="rId28"/>
    <p:sldId id="355" r:id="rId29"/>
    <p:sldId id="482" r:id="rId30"/>
    <p:sldId id="356" r:id="rId31"/>
    <p:sldId id="488" r:id="rId32"/>
    <p:sldId id="357" r:id="rId33"/>
    <p:sldId id="483" r:id="rId34"/>
    <p:sldId id="461" r:id="rId35"/>
    <p:sldId id="462" r:id="rId36"/>
    <p:sldId id="463" r:id="rId37"/>
    <p:sldId id="485" r:id="rId38"/>
    <p:sldId id="464" r:id="rId39"/>
    <p:sldId id="466" r:id="rId40"/>
    <p:sldId id="486" r:id="rId41"/>
    <p:sldId id="484" r:id="rId42"/>
    <p:sldId id="487" r:id="rId43"/>
    <p:sldId id="341" r:id="rId44"/>
    <p:sldId id="271" r:id="rId45"/>
  </p:sldIdLst>
  <p:sldSz cx="18288000" cy="10287000"/>
  <p:notesSz cx="7010400" cy="9296400"/>
  <p:embeddedFontLst>
    <p:embeddedFont>
      <p:font typeface="HendersonSansW00-BasicLight" panose="02000505030000020004" charset="0"/>
      <p:regular r:id="rId47"/>
    </p:embeddedFont>
    <p:embeddedFont>
      <p:font typeface="HendersonSansW00-BasicSmBd" panose="02000505030000020004" charset="0"/>
      <p:bold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F9D21-596E-45FE-8F51-AFA2EE22630D}" v="62" dt="2024-03-05T14:27:41.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52" autoAdjust="0"/>
    <p:restoredTop sz="94622" autoAdjust="0"/>
  </p:normalViewPr>
  <p:slideViewPr>
    <p:cSldViewPr>
      <p:cViewPr varScale="1">
        <p:scale>
          <a:sx n="52" d="100"/>
          <a:sy n="52" d="100"/>
        </p:scale>
        <p:origin x="3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Solis Villegas" userId="824e7f5f-11f0-4b90-a8bc-3f8620f53d8f" providerId="ADAL" clId="{F346E073-53E6-44E0-ABAF-CBB485494C70}"/>
    <pc:docChg chg="undo custSel delSld modSld sldOrd">
      <pc:chgData name="Steven Solis Villegas" userId="824e7f5f-11f0-4b90-a8bc-3f8620f53d8f" providerId="ADAL" clId="{F346E073-53E6-44E0-ABAF-CBB485494C70}" dt="2024-02-13T17:09:39.327" v="287" actId="2696"/>
      <pc:docMkLst>
        <pc:docMk/>
      </pc:docMkLst>
      <pc:sldChg chg="delSp mod">
        <pc:chgData name="Steven Solis Villegas" userId="824e7f5f-11f0-4b90-a8bc-3f8620f53d8f" providerId="ADAL" clId="{F346E073-53E6-44E0-ABAF-CBB485494C70}" dt="2024-02-13T16:26:23.351" v="0" actId="21"/>
        <pc:sldMkLst>
          <pc:docMk/>
          <pc:sldMk cId="511718413" sldId="298"/>
        </pc:sldMkLst>
        <pc:spChg chg="del">
          <ac:chgData name="Steven Solis Villegas" userId="824e7f5f-11f0-4b90-a8bc-3f8620f53d8f" providerId="ADAL" clId="{F346E073-53E6-44E0-ABAF-CBB485494C70}" dt="2024-02-13T16:26:23.351" v="0" actId="21"/>
          <ac:spMkLst>
            <pc:docMk/>
            <pc:sldMk cId="511718413" sldId="298"/>
            <ac:spMk id="7" creationId="{39D743D4-71FE-C491-A9FA-F0A8B0D64130}"/>
          </ac:spMkLst>
        </pc:spChg>
      </pc:sldChg>
      <pc:sldChg chg="del">
        <pc:chgData name="Steven Solis Villegas" userId="824e7f5f-11f0-4b90-a8bc-3f8620f53d8f" providerId="ADAL" clId="{F346E073-53E6-44E0-ABAF-CBB485494C70}" dt="2024-02-13T16:40:30.689" v="133" actId="2696"/>
        <pc:sldMkLst>
          <pc:docMk/>
          <pc:sldMk cId="2850522170" sldId="308"/>
        </pc:sldMkLst>
      </pc:sldChg>
      <pc:sldChg chg="delSp mod">
        <pc:chgData name="Steven Solis Villegas" userId="824e7f5f-11f0-4b90-a8bc-3f8620f53d8f" providerId="ADAL" clId="{F346E073-53E6-44E0-ABAF-CBB485494C70}" dt="2024-02-13T16:26:28.619" v="1" actId="21"/>
        <pc:sldMkLst>
          <pc:docMk/>
          <pc:sldMk cId="3679405015" sldId="321"/>
        </pc:sldMkLst>
        <pc:spChg chg="del">
          <ac:chgData name="Steven Solis Villegas" userId="824e7f5f-11f0-4b90-a8bc-3f8620f53d8f" providerId="ADAL" clId="{F346E073-53E6-44E0-ABAF-CBB485494C70}" dt="2024-02-13T16:26:28.619" v="1" actId="21"/>
          <ac:spMkLst>
            <pc:docMk/>
            <pc:sldMk cId="3679405015" sldId="321"/>
            <ac:spMk id="4" creationId="{00000000-0000-0000-0000-000000000000}"/>
          </ac:spMkLst>
        </pc:spChg>
      </pc:sldChg>
      <pc:sldChg chg="ord">
        <pc:chgData name="Steven Solis Villegas" userId="824e7f5f-11f0-4b90-a8bc-3f8620f53d8f" providerId="ADAL" clId="{F346E073-53E6-44E0-ABAF-CBB485494C70}" dt="2024-02-13T16:35:22.536" v="122"/>
        <pc:sldMkLst>
          <pc:docMk/>
          <pc:sldMk cId="753850352" sldId="344"/>
        </pc:sldMkLst>
      </pc:sldChg>
      <pc:sldChg chg="delSp del mod">
        <pc:chgData name="Steven Solis Villegas" userId="824e7f5f-11f0-4b90-a8bc-3f8620f53d8f" providerId="ADAL" clId="{F346E073-53E6-44E0-ABAF-CBB485494C70}" dt="2024-02-13T16:30:16.559" v="114" actId="2696"/>
        <pc:sldMkLst>
          <pc:docMk/>
          <pc:sldMk cId="1752496428" sldId="345"/>
        </pc:sldMkLst>
        <pc:spChg chg="del">
          <ac:chgData name="Steven Solis Villegas" userId="824e7f5f-11f0-4b90-a8bc-3f8620f53d8f" providerId="ADAL" clId="{F346E073-53E6-44E0-ABAF-CBB485494C70}" dt="2024-02-13T16:29:52.120" v="111" actId="21"/>
          <ac:spMkLst>
            <pc:docMk/>
            <pc:sldMk cId="1752496428" sldId="345"/>
            <ac:spMk id="5" creationId="{9D0FE2E9-249E-6F83-64A9-327004C0262E}"/>
          </ac:spMkLst>
        </pc:spChg>
      </pc:sldChg>
      <pc:sldChg chg="ord">
        <pc:chgData name="Steven Solis Villegas" userId="824e7f5f-11f0-4b90-a8bc-3f8620f53d8f" providerId="ADAL" clId="{F346E073-53E6-44E0-ABAF-CBB485494C70}" dt="2024-02-13T16:36:24.013" v="124"/>
        <pc:sldMkLst>
          <pc:docMk/>
          <pc:sldMk cId="377154827" sldId="354"/>
        </pc:sldMkLst>
      </pc:sldChg>
      <pc:sldChg chg="modSp mod">
        <pc:chgData name="Steven Solis Villegas" userId="824e7f5f-11f0-4b90-a8bc-3f8620f53d8f" providerId="ADAL" clId="{F346E073-53E6-44E0-ABAF-CBB485494C70}" dt="2024-02-13T16:38:21.470" v="129" actId="33524"/>
        <pc:sldMkLst>
          <pc:docMk/>
          <pc:sldMk cId="3714535471" sldId="356"/>
        </pc:sldMkLst>
        <pc:spChg chg="mod">
          <ac:chgData name="Steven Solis Villegas" userId="824e7f5f-11f0-4b90-a8bc-3f8620f53d8f" providerId="ADAL" clId="{F346E073-53E6-44E0-ABAF-CBB485494C70}" dt="2024-02-13T16:38:21.470" v="129" actId="33524"/>
          <ac:spMkLst>
            <pc:docMk/>
            <pc:sldMk cId="3714535471" sldId="356"/>
            <ac:spMk id="3" creationId="{00000000-0000-0000-0000-000000000000}"/>
          </ac:spMkLst>
        </pc:spChg>
      </pc:sldChg>
      <pc:sldChg chg="modSp mod">
        <pc:chgData name="Steven Solis Villegas" userId="824e7f5f-11f0-4b90-a8bc-3f8620f53d8f" providerId="ADAL" clId="{F346E073-53E6-44E0-ABAF-CBB485494C70}" dt="2024-02-13T16:39:36.585" v="130"/>
        <pc:sldMkLst>
          <pc:docMk/>
          <pc:sldMk cId="371384333" sldId="357"/>
        </pc:sldMkLst>
        <pc:spChg chg="mod">
          <ac:chgData name="Steven Solis Villegas" userId="824e7f5f-11f0-4b90-a8bc-3f8620f53d8f" providerId="ADAL" clId="{F346E073-53E6-44E0-ABAF-CBB485494C70}" dt="2024-02-13T16:39:36.585" v="130"/>
          <ac:spMkLst>
            <pc:docMk/>
            <pc:sldMk cId="371384333" sldId="357"/>
            <ac:spMk id="3" creationId="{00000000-0000-0000-0000-000000000000}"/>
          </ac:spMkLst>
        </pc:spChg>
      </pc:sldChg>
      <pc:sldChg chg="delSp mod">
        <pc:chgData name="Steven Solis Villegas" userId="824e7f5f-11f0-4b90-a8bc-3f8620f53d8f" providerId="ADAL" clId="{F346E073-53E6-44E0-ABAF-CBB485494C70}" dt="2024-02-13T16:40:36.547" v="134" actId="21"/>
        <pc:sldMkLst>
          <pc:docMk/>
          <pc:sldMk cId="3965885792" sldId="461"/>
        </pc:sldMkLst>
        <pc:spChg chg="del">
          <ac:chgData name="Steven Solis Villegas" userId="824e7f5f-11f0-4b90-a8bc-3f8620f53d8f" providerId="ADAL" clId="{F346E073-53E6-44E0-ABAF-CBB485494C70}" dt="2024-02-13T16:40:36.547" v="134" actId="21"/>
          <ac:spMkLst>
            <pc:docMk/>
            <pc:sldMk cId="3965885792" sldId="461"/>
            <ac:spMk id="2" creationId="{C37552FB-8FA5-7A1A-69C2-53D1DBE355E6}"/>
          </ac:spMkLst>
        </pc:spChg>
      </pc:sldChg>
      <pc:sldChg chg="addSp delSp modSp mod">
        <pc:chgData name="Steven Solis Villegas" userId="824e7f5f-11f0-4b90-a8bc-3f8620f53d8f" providerId="ADAL" clId="{F346E073-53E6-44E0-ABAF-CBB485494C70}" dt="2024-02-13T16:44:41.084" v="162" actId="1076"/>
        <pc:sldMkLst>
          <pc:docMk/>
          <pc:sldMk cId="1857802701" sldId="462"/>
        </pc:sldMkLst>
        <pc:spChg chg="mod">
          <ac:chgData name="Steven Solis Villegas" userId="824e7f5f-11f0-4b90-a8bc-3f8620f53d8f" providerId="ADAL" clId="{F346E073-53E6-44E0-ABAF-CBB485494C70}" dt="2024-02-13T16:44:41.084" v="162" actId="1076"/>
          <ac:spMkLst>
            <pc:docMk/>
            <pc:sldMk cId="1857802701" sldId="462"/>
            <ac:spMk id="2" creationId="{8A0B80B4-39C7-271E-549A-9245120FEB6D}"/>
          </ac:spMkLst>
        </pc:spChg>
        <pc:spChg chg="add del mod">
          <ac:chgData name="Steven Solis Villegas" userId="824e7f5f-11f0-4b90-a8bc-3f8620f53d8f" providerId="ADAL" clId="{F346E073-53E6-44E0-ABAF-CBB485494C70}" dt="2024-02-13T16:44:32.076" v="161" actId="1076"/>
          <ac:spMkLst>
            <pc:docMk/>
            <pc:sldMk cId="1857802701" sldId="462"/>
            <ac:spMk id="3" creationId="{B758C664-DD9F-8D32-A8BE-D798BDB7161A}"/>
          </ac:spMkLst>
        </pc:spChg>
        <pc:spChg chg="add del mod">
          <ac:chgData name="Steven Solis Villegas" userId="824e7f5f-11f0-4b90-a8bc-3f8620f53d8f" providerId="ADAL" clId="{F346E073-53E6-44E0-ABAF-CBB485494C70}" dt="2024-02-13T16:42:06.338" v="144" actId="21"/>
          <ac:spMkLst>
            <pc:docMk/>
            <pc:sldMk cId="1857802701" sldId="462"/>
            <ac:spMk id="7" creationId="{36E9464E-5F38-B346-7111-1388ED75D933}"/>
          </ac:spMkLst>
        </pc:spChg>
      </pc:sldChg>
      <pc:sldChg chg="delSp modSp mod">
        <pc:chgData name="Steven Solis Villegas" userId="824e7f5f-11f0-4b90-a8bc-3f8620f53d8f" providerId="ADAL" clId="{F346E073-53E6-44E0-ABAF-CBB485494C70}" dt="2024-02-13T16:50:17.014" v="231" actId="20577"/>
        <pc:sldMkLst>
          <pc:docMk/>
          <pc:sldMk cId="36838080" sldId="463"/>
        </pc:sldMkLst>
        <pc:spChg chg="del">
          <ac:chgData name="Steven Solis Villegas" userId="824e7f5f-11f0-4b90-a8bc-3f8620f53d8f" providerId="ADAL" clId="{F346E073-53E6-44E0-ABAF-CBB485494C70}" dt="2024-02-13T16:44:47.283" v="163" actId="21"/>
          <ac:spMkLst>
            <pc:docMk/>
            <pc:sldMk cId="36838080" sldId="463"/>
            <ac:spMk id="2" creationId="{19C22E33-E311-DF65-0AAE-EAA4E78B1942}"/>
          </ac:spMkLst>
        </pc:spChg>
        <pc:spChg chg="mod">
          <ac:chgData name="Steven Solis Villegas" userId="824e7f5f-11f0-4b90-a8bc-3f8620f53d8f" providerId="ADAL" clId="{F346E073-53E6-44E0-ABAF-CBB485494C70}" dt="2024-02-13T16:50:17.014" v="231" actId="20577"/>
          <ac:spMkLst>
            <pc:docMk/>
            <pc:sldMk cId="36838080" sldId="463"/>
            <ac:spMk id="3" creationId="{CB2567FF-FF19-FF53-D230-BC3795F1B587}"/>
          </ac:spMkLst>
        </pc:spChg>
      </pc:sldChg>
      <pc:sldChg chg="delSp modSp mod">
        <pc:chgData name="Steven Solis Villegas" userId="824e7f5f-11f0-4b90-a8bc-3f8620f53d8f" providerId="ADAL" clId="{F346E073-53E6-44E0-ABAF-CBB485494C70}" dt="2024-02-13T17:03:29.136" v="254" actId="27636"/>
        <pc:sldMkLst>
          <pc:docMk/>
          <pc:sldMk cId="2616393123" sldId="464"/>
        </pc:sldMkLst>
        <pc:spChg chg="del">
          <ac:chgData name="Steven Solis Villegas" userId="824e7f5f-11f0-4b90-a8bc-3f8620f53d8f" providerId="ADAL" clId="{F346E073-53E6-44E0-ABAF-CBB485494C70}" dt="2024-02-13T16:50:23.112" v="232" actId="21"/>
          <ac:spMkLst>
            <pc:docMk/>
            <pc:sldMk cId="2616393123" sldId="464"/>
            <ac:spMk id="2" creationId="{36523E02-5ED1-F1AA-5E18-425B5B34D1F1}"/>
          </ac:spMkLst>
        </pc:spChg>
        <pc:spChg chg="mod">
          <ac:chgData name="Steven Solis Villegas" userId="824e7f5f-11f0-4b90-a8bc-3f8620f53d8f" providerId="ADAL" clId="{F346E073-53E6-44E0-ABAF-CBB485494C70}" dt="2024-02-13T17:03:29.136" v="254" actId="27636"/>
          <ac:spMkLst>
            <pc:docMk/>
            <pc:sldMk cId="2616393123" sldId="464"/>
            <ac:spMk id="3" creationId="{C67538A7-410F-0564-4FB2-957A44BD22E5}"/>
          </ac:spMkLst>
        </pc:spChg>
      </pc:sldChg>
      <pc:sldChg chg="del">
        <pc:chgData name="Steven Solis Villegas" userId="824e7f5f-11f0-4b90-a8bc-3f8620f53d8f" providerId="ADAL" clId="{F346E073-53E6-44E0-ABAF-CBB485494C70}" dt="2024-02-13T17:09:39.327" v="287" actId="2696"/>
        <pc:sldMkLst>
          <pc:docMk/>
          <pc:sldMk cId="2774889790" sldId="465"/>
        </pc:sldMkLst>
      </pc:sldChg>
      <pc:sldChg chg="delSp modSp mod">
        <pc:chgData name="Steven Solis Villegas" userId="824e7f5f-11f0-4b90-a8bc-3f8620f53d8f" providerId="ADAL" clId="{F346E073-53E6-44E0-ABAF-CBB485494C70}" dt="2024-02-13T17:09:14.304" v="286" actId="33524"/>
        <pc:sldMkLst>
          <pc:docMk/>
          <pc:sldMk cId="1299415994" sldId="466"/>
        </pc:sldMkLst>
        <pc:spChg chg="del">
          <ac:chgData name="Steven Solis Villegas" userId="824e7f5f-11f0-4b90-a8bc-3f8620f53d8f" providerId="ADAL" clId="{F346E073-53E6-44E0-ABAF-CBB485494C70}" dt="2024-02-13T17:06:03.574" v="261" actId="21"/>
          <ac:spMkLst>
            <pc:docMk/>
            <pc:sldMk cId="1299415994" sldId="466"/>
            <ac:spMk id="2" creationId="{C0D63A18-F098-02CD-1E5C-D70023E21912}"/>
          </ac:spMkLst>
        </pc:spChg>
        <pc:spChg chg="mod">
          <ac:chgData name="Steven Solis Villegas" userId="824e7f5f-11f0-4b90-a8bc-3f8620f53d8f" providerId="ADAL" clId="{F346E073-53E6-44E0-ABAF-CBB485494C70}" dt="2024-02-13T17:09:14.304" v="286" actId="33524"/>
          <ac:spMkLst>
            <pc:docMk/>
            <pc:sldMk cId="1299415994" sldId="466"/>
            <ac:spMk id="3" creationId="{F2D72894-DC4C-9918-017B-F75EE1AC8B62}"/>
          </ac:spMkLst>
        </pc:spChg>
      </pc:sldChg>
      <pc:sldChg chg="modSp mod">
        <pc:chgData name="Steven Solis Villegas" userId="824e7f5f-11f0-4b90-a8bc-3f8620f53d8f" providerId="ADAL" clId="{F346E073-53E6-44E0-ABAF-CBB485494C70}" dt="2024-02-13T16:28:11.682" v="108" actId="20577"/>
        <pc:sldMkLst>
          <pc:docMk/>
          <pc:sldMk cId="3214765617" sldId="468"/>
        </pc:sldMkLst>
        <pc:spChg chg="mod">
          <ac:chgData name="Steven Solis Villegas" userId="824e7f5f-11f0-4b90-a8bc-3f8620f53d8f" providerId="ADAL" clId="{F346E073-53E6-44E0-ABAF-CBB485494C70}" dt="2024-02-13T16:28:11.682" v="108" actId="20577"/>
          <ac:spMkLst>
            <pc:docMk/>
            <pc:sldMk cId="3214765617" sldId="468"/>
            <ac:spMk id="3" creationId="{00000000-0000-0000-0000-000000000000}"/>
          </ac:spMkLst>
        </pc:spChg>
      </pc:sldChg>
      <pc:sldChg chg="ord">
        <pc:chgData name="Steven Solis Villegas" userId="824e7f5f-11f0-4b90-a8bc-3f8620f53d8f" providerId="ADAL" clId="{F346E073-53E6-44E0-ABAF-CBB485494C70}" dt="2024-02-13T16:31:34.828" v="116"/>
        <pc:sldMkLst>
          <pc:docMk/>
          <pc:sldMk cId="2162085428" sldId="469"/>
        </pc:sldMkLst>
      </pc:sldChg>
      <pc:sldChg chg="modSp del mod ord">
        <pc:chgData name="Steven Solis Villegas" userId="824e7f5f-11f0-4b90-a8bc-3f8620f53d8f" providerId="ADAL" clId="{F346E073-53E6-44E0-ABAF-CBB485494C70}" dt="2024-02-13T16:40:16.596" v="132" actId="2696"/>
        <pc:sldMkLst>
          <pc:docMk/>
          <pc:sldMk cId="3387476944" sldId="472"/>
        </pc:sldMkLst>
        <pc:spChg chg="mod">
          <ac:chgData name="Steven Solis Villegas" userId="824e7f5f-11f0-4b90-a8bc-3f8620f53d8f" providerId="ADAL" clId="{F346E073-53E6-44E0-ABAF-CBB485494C70}" dt="2024-02-13T16:39:59.364" v="131" actId="33524"/>
          <ac:spMkLst>
            <pc:docMk/>
            <pc:sldMk cId="3387476944" sldId="472"/>
            <ac:spMk id="3" creationId="{00000000-0000-0000-0000-000000000000}"/>
          </ac:spMkLst>
        </pc:spChg>
      </pc:sldChg>
      <pc:sldChg chg="modSp mod">
        <pc:chgData name="Steven Solis Villegas" userId="824e7f5f-11f0-4b90-a8bc-3f8620f53d8f" providerId="ADAL" clId="{F346E073-53E6-44E0-ABAF-CBB485494C70}" dt="2024-02-13T16:37:00.042" v="126" actId="33524"/>
        <pc:sldMkLst>
          <pc:docMk/>
          <pc:sldMk cId="534462387" sldId="474"/>
        </pc:sldMkLst>
        <pc:spChg chg="mod">
          <ac:chgData name="Steven Solis Villegas" userId="824e7f5f-11f0-4b90-a8bc-3f8620f53d8f" providerId="ADAL" clId="{F346E073-53E6-44E0-ABAF-CBB485494C70}" dt="2024-02-13T16:37:00.042" v="126" actId="33524"/>
          <ac:spMkLst>
            <pc:docMk/>
            <pc:sldMk cId="534462387" sldId="474"/>
            <ac:spMk id="3" creationId="{00000000-0000-0000-0000-000000000000}"/>
          </ac:spMkLst>
        </pc:spChg>
      </pc:sldChg>
      <pc:sldChg chg="modSp mod">
        <pc:chgData name="Steven Solis Villegas" userId="824e7f5f-11f0-4b90-a8bc-3f8620f53d8f" providerId="ADAL" clId="{F346E073-53E6-44E0-ABAF-CBB485494C70}" dt="2024-02-13T16:38:05.899" v="127" actId="33524"/>
        <pc:sldMkLst>
          <pc:docMk/>
          <pc:sldMk cId="4245203834" sldId="482"/>
        </pc:sldMkLst>
        <pc:spChg chg="mod">
          <ac:chgData name="Steven Solis Villegas" userId="824e7f5f-11f0-4b90-a8bc-3f8620f53d8f" providerId="ADAL" clId="{F346E073-53E6-44E0-ABAF-CBB485494C70}" dt="2024-02-13T16:38:05.899" v="127" actId="33524"/>
          <ac:spMkLst>
            <pc:docMk/>
            <pc:sldMk cId="4245203834" sldId="482"/>
            <ac:spMk id="3" creationId="{00000000-0000-0000-0000-000000000000}"/>
          </ac:spMkLst>
        </pc:spChg>
      </pc:sldChg>
      <pc:sldChg chg="delSp mod ord">
        <pc:chgData name="Steven Solis Villegas" userId="824e7f5f-11f0-4b90-a8bc-3f8620f53d8f" providerId="ADAL" clId="{F346E073-53E6-44E0-ABAF-CBB485494C70}" dt="2024-02-13T16:35:22.536" v="122"/>
        <pc:sldMkLst>
          <pc:docMk/>
          <pc:sldMk cId="2385111184" sldId="483"/>
        </pc:sldMkLst>
        <pc:spChg chg="del">
          <ac:chgData name="Steven Solis Villegas" userId="824e7f5f-11f0-4b90-a8bc-3f8620f53d8f" providerId="ADAL" clId="{F346E073-53E6-44E0-ABAF-CBB485494C70}" dt="2024-02-13T16:33:22.854" v="119" actId="21"/>
          <ac:spMkLst>
            <pc:docMk/>
            <pc:sldMk cId="2385111184" sldId="483"/>
            <ac:spMk id="2" creationId="{94F3E346-B0B1-AE25-0AC6-C6D192FC36F2}"/>
          </ac:spMkLst>
        </pc:spChg>
        <pc:spChg chg="del">
          <ac:chgData name="Steven Solis Villegas" userId="824e7f5f-11f0-4b90-a8bc-3f8620f53d8f" providerId="ADAL" clId="{F346E073-53E6-44E0-ABAF-CBB485494C70}" dt="2024-02-13T16:33:25.738" v="120" actId="21"/>
          <ac:spMkLst>
            <pc:docMk/>
            <pc:sldMk cId="2385111184" sldId="483"/>
            <ac:spMk id="3" creationId="{C6029110-33C6-574D-1704-2D07B1C3675D}"/>
          </ac:spMkLst>
        </pc:spChg>
      </pc:sldChg>
    </pc:docChg>
  </pc:docChgLst>
  <pc:docChgLst>
    <pc:chgData name="Jorge Enrique Espinoza Zamora" userId="524a0d20-056f-4fea-9bc7-4594b8d3d7fb" providerId="ADAL" clId="{526F9D21-596E-45FE-8F51-AFA2EE22630D}"/>
    <pc:docChg chg="custSel addSld delSld modSld sldOrd">
      <pc:chgData name="Jorge Enrique Espinoza Zamora" userId="524a0d20-056f-4fea-9bc7-4594b8d3d7fb" providerId="ADAL" clId="{526F9D21-596E-45FE-8F51-AFA2EE22630D}" dt="2024-03-15T14:18:54.455" v="1304" actId="20577"/>
      <pc:docMkLst>
        <pc:docMk/>
      </pc:docMkLst>
      <pc:sldChg chg="modSp mod">
        <pc:chgData name="Jorge Enrique Espinoza Zamora" userId="524a0d20-056f-4fea-9bc7-4594b8d3d7fb" providerId="ADAL" clId="{526F9D21-596E-45FE-8F51-AFA2EE22630D}" dt="2024-03-05T13:45:52.491" v="806" actId="1076"/>
        <pc:sldMkLst>
          <pc:docMk/>
          <pc:sldMk cId="568255491" sldId="273"/>
        </pc:sldMkLst>
        <pc:cxnChg chg="mod">
          <ac:chgData name="Jorge Enrique Espinoza Zamora" userId="524a0d20-056f-4fea-9bc7-4594b8d3d7fb" providerId="ADAL" clId="{526F9D21-596E-45FE-8F51-AFA2EE22630D}" dt="2024-03-05T13:45:52.491" v="806" actId="1076"/>
          <ac:cxnSpMkLst>
            <pc:docMk/>
            <pc:sldMk cId="568255491" sldId="273"/>
            <ac:cxnSpMk id="3" creationId="{00000000-0000-0000-0000-000000000000}"/>
          </ac:cxnSpMkLst>
        </pc:cxnChg>
      </pc:sldChg>
      <pc:sldChg chg="addSp modSp mod">
        <pc:chgData name="Jorge Enrique Espinoza Zamora" userId="524a0d20-056f-4fea-9bc7-4594b8d3d7fb" providerId="ADAL" clId="{526F9D21-596E-45FE-8F51-AFA2EE22630D}" dt="2024-03-05T13:07:05.847" v="155" actId="1076"/>
        <pc:sldMkLst>
          <pc:docMk/>
          <pc:sldMk cId="3679405015" sldId="321"/>
        </pc:sldMkLst>
        <pc:spChg chg="mod">
          <ac:chgData name="Jorge Enrique Espinoza Zamora" userId="524a0d20-056f-4fea-9bc7-4594b8d3d7fb" providerId="ADAL" clId="{526F9D21-596E-45FE-8F51-AFA2EE22630D}" dt="2024-03-05T13:06:51.416" v="153" actId="1076"/>
          <ac:spMkLst>
            <pc:docMk/>
            <pc:sldMk cId="3679405015" sldId="321"/>
            <ac:spMk id="2" creationId="{00000000-0000-0000-0000-000000000000}"/>
          </ac:spMkLst>
        </pc:spChg>
        <pc:spChg chg="mod">
          <ac:chgData name="Jorge Enrique Espinoza Zamora" userId="524a0d20-056f-4fea-9bc7-4594b8d3d7fb" providerId="ADAL" clId="{526F9D21-596E-45FE-8F51-AFA2EE22630D}" dt="2024-03-05T13:07:05.847" v="155" actId="1076"/>
          <ac:spMkLst>
            <pc:docMk/>
            <pc:sldMk cId="3679405015" sldId="321"/>
            <ac:spMk id="6" creationId="{9EFF4A2B-4BAD-5030-121D-A69168E20919}"/>
          </ac:spMkLst>
        </pc:spChg>
        <pc:graphicFrameChg chg="add mod modGraphic">
          <ac:chgData name="Jorge Enrique Espinoza Zamora" userId="524a0d20-056f-4fea-9bc7-4594b8d3d7fb" providerId="ADAL" clId="{526F9D21-596E-45FE-8F51-AFA2EE22630D}" dt="2024-03-05T13:06:55.084" v="154" actId="1076"/>
          <ac:graphicFrameMkLst>
            <pc:docMk/>
            <pc:sldMk cId="3679405015" sldId="321"/>
            <ac:graphicFrameMk id="4" creationId="{82EA4B1B-B887-E968-93F3-451AC6CAD7B4}"/>
          </ac:graphicFrameMkLst>
        </pc:graphicFrameChg>
      </pc:sldChg>
      <pc:sldChg chg="modSp mod">
        <pc:chgData name="Jorge Enrique Espinoza Zamora" userId="524a0d20-056f-4fea-9bc7-4594b8d3d7fb" providerId="ADAL" clId="{526F9D21-596E-45FE-8F51-AFA2EE22630D}" dt="2024-03-05T13:50:19.064" v="807" actId="1076"/>
        <pc:sldMkLst>
          <pc:docMk/>
          <pc:sldMk cId="270634586" sldId="337"/>
        </pc:sldMkLst>
        <pc:spChg chg="mod">
          <ac:chgData name="Jorge Enrique Espinoza Zamora" userId="524a0d20-056f-4fea-9bc7-4594b8d3d7fb" providerId="ADAL" clId="{526F9D21-596E-45FE-8F51-AFA2EE22630D}" dt="2024-03-05T13:50:19.064" v="807" actId="1076"/>
          <ac:spMkLst>
            <pc:docMk/>
            <pc:sldMk cId="270634586" sldId="337"/>
            <ac:spMk id="3" creationId="{00000000-0000-0000-0000-000000000000}"/>
          </ac:spMkLst>
        </pc:spChg>
      </pc:sldChg>
      <pc:sldChg chg="modSp mod">
        <pc:chgData name="Jorge Enrique Espinoza Zamora" userId="524a0d20-056f-4fea-9bc7-4594b8d3d7fb" providerId="ADAL" clId="{526F9D21-596E-45FE-8F51-AFA2EE22630D}" dt="2024-03-05T14:31:28.014" v="1260" actId="1076"/>
        <pc:sldMkLst>
          <pc:docMk/>
          <pc:sldMk cId="1952540518" sldId="339"/>
        </pc:sldMkLst>
        <pc:spChg chg="mod">
          <ac:chgData name="Jorge Enrique Espinoza Zamora" userId="524a0d20-056f-4fea-9bc7-4594b8d3d7fb" providerId="ADAL" clId="{526F9D21-596E-45FE-8F51-AFA2EE22630D}" dt="2024-03-05T14:31:24.601" v="1259" actId="1076"/>
          <ac:spMkLst>
            <pc:docMk/>
            <pc:sldMk cId="1952540518" sldId="339"/>
            <ac:spMk id="2" creationId="{00000000-0000-0000-0000-000000000000}"/>
          </ac:spMkLst>
        </pc:spChg>
        <pc:spChg chg="mod">
          <ac:chgData name="Jorge Enrique Espinoza Zamora" userId="524a0d20-056f-4fea-9bc7-4594b8d3d7fb" providerId="ADAL" clId="{526F9D21-596E-45FE-8F51-AFA2EE22630D}" dt="2024-03-05T14:31:28.014" v="1260" actId="1076"/>
          <ac:spMkLst>
            <pc:docMk/>
            <pc:sldMk cId="1952540518" sldId="339"/>
            <ac:spMk id="3" creationId="{59C50139-DC77-03E5-4E2C-4D6A3337F995}"/>
          </ac:spMkLst>
        </pc:spChg>
      </pc:sldChg>
      <pc:sldChg chg="modSp mod">
        <pc:chgData name="Jorge Enrique Espinoza Zamora" userId="524a0d20-056f-4fea-9bc7-4594b8d3d7fb" providerId="ADAL" clId="{526F9D21-596E-45FE-8F51-AFA2EE22630D}" dt="2024-03-05T14:03:56.974" v="1141" actId="14100"/>
        <pc:sldMkLst>
          <pc:docMk/>
          <pc:sldMk cId="820219243" sldId="341"/>
        </pc:sldMkLst>
        <pc:spChg chg="mod">
          <ac:chgData name="Jorge Enrique Espinoza Zamora" userId="524a0d20-056f-4fea-9bc7-4594b8d3d7fb" providerId="ADAL" clId="{526F9D21-596E-45FE-8F51-AFA2EE22630D}" dt="2024-03-05T14:03:56.974" v="1141" actId="14100"/>
          <ac:spMkLst>
            <pc:docMk/>
            <pc:sldMk cId="820219243" sldId="341"/>
            <ac:spMk id="3" creationId="{00000000-0000-0000-0000-000000000000}"/>
          </ac:spMkLst>
        </pc:spChg>
      </pc:sldChg>
      <pc:sldChg chg="modSp del mod">
        <pc:chgData name="Jorge Enrique Espinoza Zamora" userId="524a0d20-056f-4fea-9bc7-4594b8d3d7fb" providerId="ADAL" clId="{526F9D21-596E-45FE-8F51-AFA2EE22630D}" dt="2024-03-05T13:58:52.183" v="1006" actId="2696"/>
        <pc:sldMkLst>
          <pc:docMk/>
          <pc:sldMk cId="753850352" sldId="344"/>
        </pc:sldMkLst>
        <pc:picChg chg="mod">
          <ac:chgData name="Jorge Enrique Espinoza Zamora" userId="524a0d20-056f-4fea-9bc7-4594b8d3d7fb" providerId="ADAL" clId="{526F9D21-596E-45FE-8F51-AFA2EE22630D}" dt="2024-03-04T19:42:03.785" v="116" actId="14100"/>
          <ac:picMkLst>
            <pc:docMk/>
            <pc:sldMk cId="753850352" sldId="344"/>
            <ac:picMk id="8" creationId="{08E1AEF8-BE3C-8511-608D-7C204E48A581}"/>
          </ac:picMkLst>
        </pc:picChg>
      </pc:sldChg>
      <pc:sldChg chg="modSp mod">
        <pc:chgData name="Jorge Enrique Espinoza Zamora" userId="524a0d20-056f-4fea-9bc7-4594b8d3d7fb" providerId="ADAL" clId="{526F9D21-596E-45FE-8F51-AFA2EE22630D}" dt="2024-03-05T14:31:46.441" v="1262" actId="14100"/>
        <pc:sldMkLst>
          <pc:docMk/>
          <pc:sldMk cId="2229132002" sldId="348"/>
        </pc:sldMkLst>
        <pc:picChg chg="mod">
          <ac:chgData name="Jorge Enrique Espinoza Zamora" userId="524a0d20-056f-4fea-9bc7-4594b8d3d7fb" providerId="ADAL" clId="{526F9D21-596E-45FE-8F51-AFA2EE22630D}" dt="2024-03-05T14:31:46.441" v="1262" actId="14100"/>
          <ac:picMkLst>
            <pc:docMk/>
            <pc:sldMk cId="2229132002" sldId="348"/>
            <ac:picMk id="4" creationId="{00000000-0000-0000-0000-000000000000}"/>
          </ac:picMkLst>
        </pc:picChg>
      </pc:sldChg>
      <pc:sldChg chg="modSp mod">
        <pc:chgData name="Jorge Enrique Espinoza Zamora" userId="524a0d20-056f-4fea-9bc7-4594b8d3d7fb" providerId="ADAL" clId="{526F9D21-596E-45FE-8F51-AFA2EE22630D}" dt="2024-03-05T14:31:52.390" v="1264" actId="1076"/>
        <pc:sldMkLst>
          <pc:docMk/>
          <pc:sldMk cId="3221682430" sldId="349"/>
        </pc:sldMkLst>
        <pc:picChg chg="mod">
          <ac:chgData name="Jorge Enrique Espinoza Zamora" userId="524a0d20-056f-4fea-9bc7-4594b8d3d7fb" providerId="ADAL" clId="{526F9D21-596E-45FE-8F51-AFA2EE22630D}" dt="2024-03-05T14:31:52.390" v="1264" actId="1076"/>
          <ac:picMkLst>
            <pc:docMk/>
            <pc:sldMk cId="3221682430" sldId="349"/>
            <ac:picMk id="5" creationId="{00000000-0000-0000-0000-000000000000}"/>
          </ac:picMkLst>
        </pc:picChg>
      </pc:sldChg>
      <pc:sldChg chg="modSp mod">
        <pc:chgData name="Jorge Enrique Espinoza Zamora" userId="524a0d20-056f-4fea-9bc7-4594b8d3d7fb" providerId="ADAL" clId="{526F9D21-596E-45FE-8F51-AFA2EE22630D}" dt="2024-03-05T14:31:55.695" v="1265" actId="14100"/>
        <pc:sldMkLst>
          <pc:docMk/>
          <pc:sldMk cId="312355390" sldId="350"/>
        </pc:sldMkLst>
        <pc:picChg chg="mod">
          <ac:chgData name="Jorge Enrique Espinoza Zamora" userId="524a0d20-056f-4fea-9bc7-4594b8d3d7fb" providerId="ADAL" clId="{526F9D21-596E-45FE-8F51-AFA2EE22630D}" dt="2024-03-05T14:31:55.695" v="1265" actId="14100"/>
          <ac:picMkLst>
            <pc:docMk/>
            <pc:sldMk cId="312355390" sldId="350"/>
            <ac:picMk id="5" creationId="{00000000-0000-0000-0000-000000000000}"/>
          </ac:picMkLst>
        </pc:picChg>
      </pc:sldChg>
      <pc:sldChg chg="modSp mod">
        <pc:chgData name="Jorge Enrique Espinoza Zamora" userId="524a0d20-056f-4fea-9bc7-4594b8d3d7fb" providerId="ADAL" clId="{526F9D21-596E-45FE-8F51-AFA2EE22630D}" dt="2024-03-05T14:32:01.276" v="1266" actId="14100"/>
        <pc:sldMkLst>
          <pc:docMk/>
          <pc:sldMk cId="611357844" sldId="353"/>
        </pc:sldMkLst>
        <pc:picChg chg="mod">
          <ac:chgData name="Jorge Enrique Espinoza Zamora" userId="524a0d20-056f-4fea-9bc7-4594b8d3d7fb" providerId="ADAL" clId="{526F9D21-596E-45FE-8F51-AFA2EE22630D}" dt="2024-03-05T14:32:01.276" v="1266" actId="14100"/>
          <ac:picMkLst>
            <pc:docMk/>
            <pc:sldMk cId="611357844" sldId="353"/>
            <ac:picMk id="3" creationId="{00000000-0000-0000-0000-000000000000}"/>
          </ac:picMkLst>
        </pc:picChg>
      </pc:sldChg>
      <pc:sldChg chg="modSp mod">
        <pc:chgData name="Jorge Enrique Espinoza Zamora" userId="524a0d20-056f-4fea-9bc7-4594b8d3d7fb" providerId="ADAL" clId="{526F9D21-596E-45FE-8F51-AFA2EE22630D}" dt="2024-03-05T14:28:16.485" v="1247" actId="113"/>
        <pc:sldMkLst>
          <pc:docMk/>
          <pc:sldMk cId="4106097856" sldId="355"/>
        </pc:sldMkLst>
        <pc:spChg chg="mod">
          <ac:chgData name="Jorge Enrique Espinoza Zamora" userId="524a0d20-056f-4fea-9bc7-4594b8d3d7fb" providerId="ADAL" clId="{526F9D21-596E-45FE-8F51-AFA2EE22630D}" dt="2024-03-05T14:28:16.485" v="1247" actId="113"/>
          <ac:spMkLst>
            <pc:docMk/>
            <pc:sldMk cId="4106097856" sldId="355"/>
            <ac:spMk id="3" creationId="{00000000-0000-0000-0000-000000000000}"/>
          </ac:spMkLst>
        </pc:spChg>
      </pc:sldChg>
      <pc:sldChg chg="modSp mod">
        <pc:chgData name="Jorge Enrique Espinoza Zamora" userId="524a0d20-056f-4fea-9bc7-4594b8d3d7fb" providerId="ADAL" clId="{526F9D21-596E-45FE-8F51-AFA2EE22630D}" dt="2024-03-05T14:27:47.920" v="1242" actId="404"/>
        <pc:sldMkLst>
          <pc:docMk/>
          <pc:sldMk cId="3714535471" sldId="356"/>
        </pc:sldMkLst>
        <pc:spChg chg="mod">
          <ac:chgData name="Jorge Enrique Espinoza Zamora" userId="524a0d20-056f-4fea-9bc7-4594b8d3d7fb" providerId="ADAL" clId="{526F9D21-596E-45FE-8F51-AFA2EE22630D}" dt="2024-03-05T14:27:47.920" v="1242" actId="404"/>
          <ac:spMkLst>
            <pc:docMk/>
            <pc:sldMk cId="3714535471" sldId="356"/>
            <ac:spMk id="3" creationId="{00000000-0000-0000-0000-000000000000}"/>
          </ac:spMkLst>
        </pc:spChg>
      </pc:sldChg>
      <pc:sldChg chg="modSp mod">
        <pc:chgData name="Jorge Enrique Espinoza Zamora" userId="524a0d20-056f-4fea-9bc7-4594b8d3d7fb" providerId="ADAL" clId="{526F9D21-596E-45FE-8F51-AFA2EE22630D}" dt="2024-03-05T14:27:41.487" v="1238" actId="20577"/>
        <pc:sldMkLst>
          <pc:docMk/>
          <pc:sldMk cId="371384333" sldId="357"/>
        </pc:sldMkLst>
        <pc:spChg chg="mod">
          <ac:chgData name="Jorge Enrique Espinoza Zamora" userId="524a0d20-056f-4fea-9bc7-4594b8d3d7fb" providerId="ADAL" clId="{526F9D21-596E-45FE-8F51-AFA2EE22630D}" dt="2024-03-05T14:27:41.487" v="1238" actId="20577"/>
          <ac:spMkLst>
            <pc:docMk/>
            <pc:sldMk cId="371384333" sldId="357"/>
            <ac:spMk id="3" creationId="{00000000-0000-0000-0000-000000000000}"/>
          </ac:spMkLst>
        </pc:spChg>
      </pc:sldChg>
      <pc:sldChg chg="modSp mod">
        <pc:chgData name="Jorge Enrique Espinoza Zamora" userId="524a0d20-056f-4fea-9bc7-4594b8d3d7fb" providerId="ADAL" clId="{526F9D21-596E-45FE-8F51-AFA2EE22630D}" dt="2024-03-05T13:59:22.209" v="1007" actId="1076"/>
        <pc:sldMkLst>
          <pc:docMk/>
          <pc:sldMk cId="1857802701" sldId="462"/>
        </pc:sldMkLst>
        <pc:spChg chg="mod">
          <ac:chgData name="Jorge Enrique Espinoza Zamora" userId="524a0d20-056f-4fea-9bc7-4594b8d3d7fb" providerId="ADAL" clId="{526F9D21-596E-45FE-8F51-AFA2EE22630D}" dt="2024-03-04T19:41:35.487" v="115" actId="1076"/>
          <ac:spMkLst>
            <pc:docMk/>
            <pc:sldMk cId="1857802701" sldId="462"/>
            <ac:spMk id="2" creationId="{8A0B80B4-39C7-271E-549A-9245120FEB6D}"/>
          </ac:spMkLst>
        </pc:spChg>
        <pc:spChg chg="mod">
          <ac:chgData name="Jorge Enrique Espinoza Zamora" userId="524a0d20-056f-4fea-9bc7-4594b8d3d7fb" providerId="ADAL" clId="{526F9D21-596E-45FE-8F51-AFA2EE22630D}" dt="2024-03-05T13:59:22.209" v="1007" actId="1076"/>
          <ac:spMkLst>
            <pc:docMk/>
            <pc:sldMk cId="1857802701" sldId="462"/>
            <ac:spMk id="3" creationId="{B758C664-DD9F-8D32-A8BE-D798BDB7161A}"/>
          </ac:spMkLst>
        </pc:spChg>
      </pc:sldChg>
      <pc:sldChg chg="modSp mod">
        <pc:chgData name="Jorge Enrique Espinoza Zamora" userId="524a0d20-056f-4fea-9bc7-4594b8d3d7fb" providerId="ADAL" clId="{526F9D21-596E-45FE-8F51-AFA2EE22630D}" dt="2024-03-04T19:41:22.754" v="107" actId="14100"/>
        <pc:sldMkLst>
          <pc:docMk/>
          <pc:sldMk cId="36838080" sldId="463"/>
        </pc:sldMkLst>
        <pc:spChg chg="mod">
          <ac:chgData name="Jorge Enrique Espinoza Zamora" userId="524a0d20-056f-4fea-9bc7-4594b8d3d7fb" providerId="ADAL" clId="{526F9D21-596E-45FE-8F51-AFA2EE22630D}" dt="2024-03-04T19:41:22.754" v="107" actId="14100"/>
          <ac:spMkLst>
            <pc:docMk/>
            <pc:sldMk cId="36838080" sldId="463"/>
            <ac:spMk id="3" creationId="{CB2567FF-FF19-FF53-D230-BC3795F1B587}"/>
          </ac:spMkLst>
        </pc:spChg>
      </pc:sldChg>
      <pc:sldChg chg="modSp mod">
        <pc:chgData name="Jorge Enrique Espinoza Zamora" userId="524a0d20-056f-4fea-9bc7-4594b8d3d7fb" providerId="ADAL" clId="{526F9D21-596E-45FE-8F51-AFA2EE22630D}" dt="2024-03-04T19:41:07.683" v="101" actId="123"/>
        <pc:sldMkLst>
          <pc:docMk/>
          <pc:sldMk cId="2616393123" sldId="464"/>
        </pc:sldMkLst>
        <pc:spChg chg="mod">
          <ac:chgData name="Jorge Enrique Espinoza Zamora" userId="524a0d20-056f-4fea-9bc7-4594b8d3d7fb" providerId="ADAL" clId="{526F9D21-596E-45FE-8F51-AFA2EE22630D}" dt="2024-03-04T19:41:07.683" v="101" actId="123"/>
          <ac:spMkLst>
            <pc:docMk/>
            <pc:sldMk cId="2616393123" sldId="464"/>
            <ac:spMk id="3" creationId="{C67538A7-410F-0564-4FB2-957A44BD22E5}"/>
          </ac:spMkLst>
        </pc:spChg>
      </pc:sldChg>
      <pc:sldChg chg="modSp mod">
        <pc:chgData name="Jorge Enrique Espinoza Zamora" userId="524a0d20-056f-4fea-9bc7-4594b8d3d7fb" providerId="ADAL" clId="{526F9D21-596E-45FE-8F51-AFA2EE22630D}" dt="2024-03-04T19:40:58.957" v="100" actId="123"/>
        <pc:sldMkLst>
          <pc:docMk/>
          <pc:sldMk cId="1299415994" sldId="466"/>
        </pc:sldMkLst>
        <pc:spChg chg="mod">
          <ac:chgData name="Jorge Enrique Espinoza Zamora" userId="524a0d20-056f-4fea-9bc7-4594b8d3d7fb" providerId="ADAL" clId="{526F9D21-596E-45FE-8F51-AFA2EE22630D}" dt="2024-03-04T19:40:58.957" v="100" actId="123"/>
          <ac:spMkLst>
            <pc:docMk/>
            <pc:sldMk cId="1299415994" sldId="466"/>
            <ac:spMk id="3" creationId="{F2D72894-DC4C-9918-017B-F75EE1AC8B62}"/>
          </ac:spMkLst>
        </pc:spChg>
      </pc:sldChg>
      <pc:sldChg chg="modSp mod">
        <pc:chgData name="Jorge Enrique Espinoza Zamora" userId="524a0d20-056f-4fea-9bc7-4594b8d3d7fb" providerId="ADAL" clId="{526F9D21-596E-45FE-8F51-AFA2EE22630D}" dt="2024-03-05T13:51:39.638" v="814" actId="14100"/>
        <pc:sldMkLst>
          <pc:docMk/>
          <pc:sldMk cId="3214765617" sldId="468"/>
        </pc:sldMkLst>
        <pc:spChg chg="mod">
          <ac:chgData name="Jorge Enrique Espinoza Zamora" userId="524a0d20-056f-4fea-9bc7-4594b8d3d7fb" providerId="ADAL" clId="{526F9D21-596E-45FE-8F51-AFA2EE22630D}" dt="2024-03-05T13:51:39.638" v="814" actId="14100"/>
          <ac:spMkLst>
            <pc:docMk/>
            <pc:sldMk cId="3214765617" sldId="468"/>
            <ac:spMk id="2" creationId="{00000000-0000-0000-0000-000000000000}"/>
          </ac:spMkLst>
        </pc:spChg>
      </pc:sldChg>
      <pc:sldChg chg="modSp mod">
        <pc:chgData name="Jorge Enrique Espinoza Zamora" userId="524a0d20-056f-4fea-9bc7-4594b8d3d7fb" providerId="ADAL" clId="{526F9D21-596E-45FE-8F51-AFA2EE22630D}" dt="2024-03-05T14:28:52.159" v="1258" actId="6549"/>
        <pc:sldMkLst>
          <pc:docMk/>
          <pc:sldMk cId="2179563754" sldId="478"/>
        </pc:sldMkLst>
        <pc:spChg chg="mod">
          <ac:chgData name="Jorge Enrique Espinoza Zamora" userId="524a0d20-056f-4fea-9bc7-4594b8d3d7fb" providerId="ADAL" clId="{526F9D21-596E-45FE-8F51-AFA2EE22630D}" dt="2024-03-05T14:28:52.159" v="1258" actId="6549"/>
          <ac:spMkLst>
            <pc:docMk/>
            <pc:sldMk cId="2179563754" sldId="478"/>
            <ac:spMk id="3" creationId="{00000000-0000-0000-0000-000000000000}"/>
          </ac:spMkLst>
        </pc:spChg>
      </pc:sldChg>
      <pc:sldChg chg="modSp mod">
        <pc:chgData name="Jorge Enrique Espinoza Zamora" userId="524a0d20-056f-4fea-9bc7-4594b8d3d7fb" providerId="ADAL" clId="{526F9D21-596E-45FE-8F51-AFA2EE22630D}" dt="2024-03-05T14:28:34.206" v="1249" actId="14100"/>
        <pc:sldMkLst>
          <pc:docMk/>
          <pc:sldMk cId="2250818473" sldId="480"/>
        </pc:sldMkLst>
        <pc:spChg chg="mod">
          <ac:chgData name="Jorge Enrique Espinoza Zamora" userId="524a0d20-056f-4fea-9bc7-4594b8d3d7fb" providerId="ADAL" clId="{526F9D21-596E-45FE-8F51-AFA2EE22630D}" dt="2024-03-05T14:28:34.206" v="1249" actId="14100"/>
          <ac:spMkLst>
            <pc:docMk/>
            <pc:sldMk cId="2250818473" sldId="480"/>
            <ac:spMk id="3" creationId="{00000000-0000-0000-0000-000000000000}"/>
          </ac:spMkLst>
        </pc:spChg>
      </pc:sldChg>
      <pc:sldChg chg="modSp mod">
        <pc:chgData name="Jorge Enrique Espinoza Zamora" userId="524a0d20-056f-4fea-9bc7-4594b8d3d7fb" providerId="ADAL" clId="{526F9D21-596E-45FE-8F51-AFA2EE22630D}" dt="2024-03-05T13:57:38.255" v="998" actId="27636"/>
        <pc:sldMkLst>
          <pc:docMk/>
          <pc:sldMk cId="2251125973" sldId="481"/>
        </pc:sldMkLst>
        <pc:spChg chg="mod">
          <ac:chgData name="Jorge Enrique Espinoza Zamora" userId="524a0d20-056f-4fea-9bc7-4594b8d3d7fb" providerId="ADAL" clId="{526F9D21-596E-45FE-8F51-AFA2EE22630D}" dt="2024-03-05T13:57:38.255" v="998" actId="27636"/>
          <ac:spMkLst>
            <pc:docMk/>
            <pc:sldMk cId="2251125973" sldId="481"/>
            <ac:spMk id="3" creationId="{00000000-0000-0000-0000-000000000000}"/>
          </ac:spMkLst>
        </pc:spChg>
      </pc:sldChg>
      <pc:sldChg chg="modSp mod">
        <pc:chgData name="Jorge Enrique Espinoza Zamora" userId="524a0d20-056f-4fea-9bc7-4594b8d3d7fb" providerId="ADAL" clId="{526F9D21-596E-45FE-8F51-AFA2EE22630D}" dt="2024-03-05T14:28:24.987" v="1248" actId="14100"/>
        <pc:sldMkLst>
          <pc:docMk/>
          <pc:sldMk cId="4245203834" sldId="482"/>
        </pc:sldMkLst>
        <pc:spChg chg="mod">
          <ac:chgData name="Jorge Enrique Espinoza Zamora" userId="524a0d20-056f-4fea-9bc7-4594b8d3d7fb" providerId="ADAL" clId="{526F9D21-596E-45FE-8F51-AFA2EE22630D}" dt="2024-03-05T14:28:24.987" v="1248" actId="14100"/>
          <ac:spMkLst>
            <pc:docMk/>
            <pc:sldMk cId="4245203834" sldId="482"/>
            <ac:spMk id="3" creationId="{00000000-0000-0000-0000-000000000000}"/>
          </ac:spMkLst>
        </pc:spChg>
      </pc:sldChg>
      <pc:sldChg chg="modSp mod">
        <pc:chgData name="Jorge Enrique Espinoza Zamora" userId="524a0d20-056f-4fea-9bc7-4594b8d3d7fb" providerId="ADAL" clId="{526F9D21-596E-45FE-8F51-AFA2EE22630D}" dt="2024-03-05T14:25:51.280" v="1237" actId="14100"/>
        <pc:sldMkLst>
          <pc:docMk/>
          <pc:sldMk cId="2385111184" sldId="483"/>
        </pc:sldMkLst>
        <pc:picChg chg="mod">
          <ac:chgData name="Jorge Enrique Espinoza Zamora" userId="524a0d20-056f-4fea-9bc7-4594b8d3d7fb" providerId="ADAL" clId="{526F9D21-596E-45FE-8F51-AFA2EE22630D}" dt="2024-03-05T14:25:51.280" v="1237" actId="14100"/>
          <ac:picMkLst>
            <pc:docMk/>
            <pc:sldMk cId="2385111184" sldId="483"/>
            <ac:picMk id="7" creationId="{8CCA9F75-B4B4-21EE-5CEF-02FB84B9FFD9}"/>
          </ac:picMkLst>
        </pc:picChg>
      </pc:sldChg>
      <pc:sldChg chg="addSp delSp modSp new mod ord">
        <pc:chgData name="Jorge Enrique Espinoza Zamora" userId="524a0d20-056f-4fea-9bc7-4594b8d3d7fb" providerId="ADAL" clId="{526F9D21-596E-45FE-8F51-AFA2EE22630D}" dt="2024-03-05T14:02:36.166" v="1017" actId="1076"/>
        <pc:sldMkLst>
          <pc:docMk/>
          <pc:sldMk cId="368624806" sldId="484"/>
        </pc:sldMkLst>
        <pc:spChg chg="mod">
          <ac:chgData name="Jorge Enrique Espinoza Zamora" userId="524a0d20-056f-4fea-9bc7-4594b8d3d7fb" providerId="ADAL" clId="{526F9D21-596E-45FE-8F51-AFA2EE22630D}" dt="2024-03-05T14:02:36.166" v="1017" actId="1076"/>
          <ac:spMkLst>
            <pc:docMk/>
            <pc:sldMk cId="368624806" sldId="484"/>
            <ac:spMk id="2" creationId="{7112ED0C-B433-2D91-2F18-71677136E4BA}"/>
          </ac:spMkLst>
        </pc:spChg>
        <pc:spChg chg="del">
          <ac:chgData name="Jorge Enrique Espinoza Zamora" userId="524a0d20-056f-4fea-9bc7-4594b8d3d7fb" providerId="ADAL" clId="{526F9D21-596E-45FE-8F51-AFA2EE22630D}" dt="2024-03-04T19:35:58.807" v="1"/>
          <ac:spMkLst>
            <pc:docMk/>
            <pc:sldMk cId="368624806" sldId="484"/>
            <ac:spMk id="3" creationId="{090FBAE2-C64A-825C-A87B-944B7D460729}"/>
          </ac:spMkLst>
        </pc:spChg>
        <pc:spChg chg="add mod">
          <ac:chgData name="Jorge Enrique Espinoza Zamora" userId="524a0d20-056f-4fea-9bc7-4594b8d3d7fb" providerId="ADAL" clId="{526F9D21-596E-45FE-8F51-AFA2EE22630D}" dt="2024-03-04T19:36:24.516" v="12" actId="14100"/>
          <ac:spMkLst>
            <pc:docMk/>
            <pc:sldMk cId="368624806" sldId="484"/>
            <ac:spMk id="6" creationId="{199BE53F-BD8F-45F3-A689-0F1F7734D59E}"/>
          </ac:spMkLst>
        </pc:spChg>
        <pc:picChg chg="add mod">
          <ac:chgData name="Jorge Enrique Espinoza Zamora" userId="524a0d20-056f-4fea-9bc7-4594b8d3d7fb" providerId="ADAL" clId="{526F9D21-596E-45FE-8F51-AFA2EE22630D}" dt="2024-03-04T19:36:08.682" v="8" actId="1076"/>
          <ac:picMkLst>
            <pc:docMk/>
            <pc:sldMk cId="368624806" sldId="484"/>
            <ac:picMk id="5" creationId="{C3BE299C-B7EF-8FC0-3AEE-F74E56A3F367}"/>
          </ac:picMkLst>
        </pc:picChg>
      </pc:sldChg>
      <pc:sldChg chg="modSp mod">
        <pc:chgData name="Jorge Enrique Espinoza Zamora" userId="524a0d20-056f-4fea-9bc7-4594b8d3d7fb" providerId="ADAL" clId="{526F9D21-596E-45FE-8F51-AFA2EE22630D}" dt="2024-03-04T19:41:15.056" v="104" actId="123"/>
        <pc:sldMkLst>
          <pc:docMk/>
          <pc:sldMk cId="1805134169" sldId="485"/>
        </pc:sldMkLst>
        <pc:spChg chg="mod">
          <ac:chgData name="Jorge Enrique Espinoza Zamora" userId="524a0d20-056f-4fea-9bc7-4594b8d3d7fb" providerId="ADAL" clId="{526F9D21-596E-45FE-8F51-AFA2EE22630D}" dt="2024-03-04T19:41:15.056" v="104" actId="123"/>
          <ac:spMkLst>
            <pc:docMk/>
            <pc:sldMk cId="1805134169" sldId="485"/>
            <ac:spMk id="3" creationId="{EC94784C-91AC-152F-31BF-D36374B68E22}"/>
          </ac:spMkLst>
        </pc:spChg>
      </pc:sldChg>
      <pc:sldChg chg="modSp mod">
        <pc:chgData name="Jorge Enrique Espinoza Zamora" userId="524a0d20-056f-4fea-9bc7-4594b8d3d7fb" providerId="ADAL" clId="{526F9D21-596E-45FE-8F51-AFA2EE22630D}" dt="2024-03-05T14:02:30.061" v="1016" actId="113"/>
        <pc:sldMkLst>
          <pc:docMk/>
          <pc:sldMk cId="4291286166" sldId="486"/>
        </pc:sldMkLst>
        <pc:spChg chg="mod">
          <ac:chgData name="Jorge Enrique Espinoza Zamora" userId="524a0d20-056f-4fea-9bc7-4594b8d3d7fb" providerId="ADAL" clId="{526F9D21-596E-45FE-8F51-AFA2EE22630D}" dt="2024-03-05T14:02:30.061" v="1016" actId="113"/>
          <ac:spMkLst>
            <pc:docMk/>
            <pc:sldMk cId="4291286166" sldId="486"/>
            <ac:spMk id="3" creationId="{1A0B0322-EAD5-8E5E-3EE0-6A1399965DD3}"/>
          </ac:spMkLst>
        </pc:spChg>
      </pc:sldChg>
      <pc:sldChg chg="addSp delSp modSp mod">
        <pc:chgData name="Jorge Enrique Espinoza Zamora" userId="524a0d20-056f-4fea-9bc7-4594b8d3d7fb" providerId="ADAL" clId="{526F9D21-596E-45FE-8F51-AFA2EE22630D}" dt="2024-03-06T19:42:07.814" v="1290" actId="20577"/>
        <pc:sldMkLst>
          <pc:docMk/>
          <pc:sldMk cId="594237393" sldId="487"/>
        </pc:sldMkLst>
        <pc:spChg chg="del">
          <ac:chgData name="Jorge Enrique Espinoza Zamora" userId="524a0d20-056f-4fea-9bc7-4594b8d3d7fb" providerId="ADAL" clId="{526F9D21-596E-45FE-8F51-AFA2EE22630D}" dt="2024-03-05T13:08:25.811" v="158" actId="478"/>
          <ac:spMkLst>
            <pc:docMk/>
            <pc:sldMk cId="594237393" sldId="487"/>
            <ac:spMk id="2" creationId="{009D25E6-5FE1-90D2-269F-BE131B6952E4}"/>
          </ac:spMkLst>
        </pc:spChg>
        <pc:spChg chg="add del mod">
          <ac:chgData name="Jorge Enrique Espinoza Zamora" userId="524a0d20-056f-4fea-9bc7-4594b8d3d7fb" providerId="ADAL" clId="{526F9D21-596E-45FE-8F51-AFA2EE22630D}" dt="2024-03-05T13:08:22.656" v="157" actId="478"/>
          <ac:spMkLst>
            <pc:docMk/>
            <pc:sldMk cId="594237393" sldId="487"/>
            <ac:spMk id="4" creationId="{684F8C48-AE81-D449-64BD-909F3C1871F9}"/>
          </ac:spMkLst>
        </pc:spChg>
        <pc:spChg chg="mod">
          <ac:chgData name="Jorge Enrique Espinoza Zamora" userId="524a0d20-056f-4fea-9bc7-4594b8d3d7fb" providerId="ADAL" clId="{526F9D21-596E-45FE-8F51-AFA2EE22630D}" dt="2024-03-05T14:23:37.817" v="1234" actId="1076"/>
          <ac:spMkLst>
            <pc:docMk/>
            <pc:sldMk cId="594237393" sldId="487"/>
            <ac:spMk id="6" creationId="{7B3B0AFF-5D85-D405-F5A2-DBD0FB40A5D1}"/>
          </ac:spMkLst>
        </pc:spChg>
        <pc:spChg chg="add del mod">
          <ac:chgData name="Jorge Enrique Espinoza Zamora" userId="524a0d20-056f-4fea-9bc7-4594b8d3d7fb" providerId="ADAL" clId="{526F9D21-596E-45FE-8F51-AFA2EE22630D}" dt="2024-03-05T13:37:43.351" v="703" actId="478"/>
          <ac:spMkLst>
            <pc:docMk/>
            <pc:sldMk cId="594237393" sldId="487"/>
            <ac:spMk id="8" creationId="{80363DF2-CB2D-E94F-60EB-8BE755F126A6}"/>
          </ac:spMkLst>
        </pc:spChg>
        <pc:spChg chg="add del mod">
          <ac:chgData name="Jorge Enrique Espinoza Zamora" userId="524a0d20-056f-4fea-9bc7-4594b8d3d7fb" providerId="ADAL" clId="{526F9D21-596E-45FE-8F51-AFA2EE22630D}" dt="2024-03-05T14:07:38.759" v="1170" actId="478"/>
          <ac:spMkLst>
            <pc:docMk/>
            <pc:sldMk cId="594237393" sldId="487"/>
            <ac:spMk id="9" creationId="{4BA8767E-DF46-8B4E-A1D4-1E4069B48C25}"/>
          </ac:spMkLst>
        </pc:spChg>
        <pc:spChg chg="add del mod">
          <ac:chgData name="Jorge Enrique Espinoza Zamora" userId="524a0d20-056f-4fea-9bc7-4594b8d3d7fb" providerId="ADAL" clId="{526F9D21-596E-45FE-8F51-AFA2EE22630D}" dt="2024-03-05T13:29:20.806" v="515" actId="478"/>
          <ac:spMkLst>
            <pc:docMk/>
            <pc:sldMk cId="594237393" sldId="487"/>
            <ac:spMk id="10" creationId="{D4E550ED-8DA9-9C0F-399B-AAAAF7D983C2}"/>
          </ac:spMkLst>
        </pc:spChg>
        <pc:spChg chg="add mod">
          <ac:chgData name="Jorge Enrique Espinoza Zamora" userId="524a0d20-056f-4fea-9bc7-4594b8d3d7fb" providerId="ADAL" clId="{526F9D21-596E-45FE-8F51-AFA2EE22630D}" dt="2024-03-05T14:05:56.206" v="1162" actId="403"/>
          <ac:spMkLst>
            <pc:docMk/>
            <pc:sldMk cId="594237393" sldId="487"/>
            <ac:spMk id="11" creationId="{B95F18A8-6C5E-F576-DFC0-B6C90B93AB2F}"/>
          </ac:spMkLst>
        </pc:spChg>
        <pc:spChg chg="add mod">
          <ac:chgData name="Jorge Enrique Espinoza Zamora" userId="524a0d20-056f-4fea-9bc7-4594b8d3d7fb" providerId="ADAL" clId="{526F9D21-596E-45FE-8F51-AFA2EE22630D}" dt="2024-03-05T13:40:14.479" v="758" actId="14100"/>
          <ac:spMkLst>
            <pc:docMk/>
            <pc:sldMk cId="594237393" sldId="487"/>
            <ac:spMk id="19" creationId="{2B1010CF-A954-4EF5-B4EA-E91368CDC08C}"/>
          </ac:spMkLst>
        </pc:spChg>
        <pc:spChg chg="add mod">
          <ac:chgData name="Jorge Enrique Espinoza Zamora" userId="524a0d20-056f-4fea-9bc7-4594b8d3d7fb" providerId="ADAL" clId="{526F9D21-596E-45FE-8F51-AFA2EE22630D}" dt="2024-03-05T14:05:51.902" v="1160" actId="404"/>
          <ac:spMkLst>
            <pc:docMk/>
            <pc:sldMk cId="594237393" sldId="487"/>
            <ac:spMk id="20" creationId="{8FF2FB64-A2BF-9085-7312-C6D3B7AD8D46}"/>
          </ac:spMkLst>
        </pc:spChg>
        <pc:spChg chg="add mod">
          <ac:chgData name="Jorge Enrique Espinoza Zamora" userId="524a0d20-056f-4fea-9bc7-4594b8d3d7fb" providerId="ADAL" clId="{526F9D21-596E-45FE-8F51-AFA2EE22630D}" dt="2024-03-05T13:43:16.153" v="785" actId="1076"/>
          <ac:spMkLst>
            <pc:docMk/>
            <pc:sldMk cId="594237393" sldId="487"/>
            <ac:spMk id="22" creationId="{24A942B8-E367-929A-D0B3-3659E77214A0}"/>
          </ac:spMkLst>
        </pc:spChg>
        <pc:spChg chg="add mod">
          <ac:chgData name="Jorge Enrique Espinoza Zamora" userId="524a0d20-056f-4fea-9bc7-4594b8d3d7fb" providerId="ADAL" clId="{526F9D21-596E-45FE-8F51-AFA2EE22630D}" dt="2024-03-05T13:25:47.575" v="366" actId="1076"/>
          <ac:spMkLst>
            <pc:docMk/>
            <pc:sldMk cId="594237393" sldId="487"/>
            <ac:spMk id="23" creationId="{E0F79B34-117E-EC96-40F3-843AAFE946A8}"/>
          </ac:spMkLst>
        </pc:spChg>
        <pc:spChg chg="add del mod">
          <ac:chgData name="Jorge Enrique Espinoza Zamora" userId="524a0d20-056f-4fea-9bc7-4594b8d3d7fb" providerId="ADAL" clId="{526F9D21-596E-45FE-8F51-AFA2EE22630D}" dt="2024-03-05T13:36:25.263" v="687" actId="478"/>
          <ac:spMkLst>
            <pc:docMk/>
            <pc:sldMk cId="594237393" sldId="487"/>
            <ac:spMk id="26" creationId="{276387A1-D10D-9DAD-E0AA-E0E2500E76BB}"/>
          </ac:spMkLst>
        </pc:spChg>
        <pc:spChg chg="add mod">
          <ac:chgData name="Jorge Enrique Espinoza Zamora" userId="524a0d20-056f-4fea-9bc7-4594b8d3d7fb" providerId="ADAL" clId="{526F9D21-596E-45FE-8F51-AFA2EE22630D}" dt="2024-03-05T14:25:32.782" v="1236" actId="20577"/>
          <ac:spMkLst>
            <pc:docMk/>
            <pc:sldMk cId="594237393" sldId="487"/>
            <ac:spMk id="27" creationId="{74F15436-B034-9BBF-6D4E-4A3814BFD9D3}"/>
          </ac:spMkLst>
        </pc:spChg>
        <pc:spChg chg="add mod">
          <ac:chgData name="Jorge Enrique Espinoza Zamora" userId="524a0d20-056f-4fea-9bc7-4594b8d3d7fb" providerId="ADAL" clId="{526F9D21-596E-45FE-8F51-AFA2EE22630D}" dt="2024-03-06T19:42:07.814" v="1290" actId="20577"/>
          <ac:spMkLst>
            <pc:docMk/>
            <pc:sldMk cId="594237393" sldId="487"/>
            <ac:spMk id="28" creationId="{91D23076-D6CC-E805-F142-7D9ED9F6E757}"/>
          </ac:spMkLst>
        </pc:spChg>
        <pc:spChg chg="add del mod">
          <ac:chgData name="Jorge Enrique Espinoza Zamora" userId="524a0d20-056f-4fea-9bc7-4594b8d3d7fb" providerId="ADAL" clId="{526F9D21-596E-45FE-8F51-AFA2EE22630D}" dt="2024-03-05T13:36:48.454" v="690" actId="478"/>
          <ac:spMkLst>
            <pc:docMk/>
            <pc:sldMk cId="594237393" sldId="487"/>
            <ac:spMk id="37" creationId="{B7084E7A-ADBE-CF69-F711-D59A07DF97F8}"/>
          </ac:spMkLst>
        </pc:spChg>
        <pc:spChg chg="add mod">
          <ac:chgData name="Jorge Enrique Espinoza Zamora" userId="524a0d20-056f-4fea-9bc7-4594b8d3d7fb" providerId="ADAL" clId="{526F9D21-596E-45FE-8F51-AFA2EE22630D}" dt="2024-03-05T14:07:47.363" v="1172" actId="1076"/>
          <ac:spMkLst>
            <pc:docMk/>
            <pc:sldMk cId="594237393" sldId="487"/>
            <ac:spMk id="38" creationId="{E38954C1-3BEF-FD3F-C8E9-5101256CBC0D}"/>
          </ac:spMkLst>
        </pc:spChg>
        <pc:spChg chg="add mod">
          <ac:chgData name="Jorge Enrique Espinoza Zamora" userId="524a0d20-056f-4fea-9bc7-4594b8d3d7fb" providerId="ADAL" clId="{526F9D21-596E-45FE-8F51-AFA2EE22630D}" dt="2024-03-05T14:00:15.497" v="1010"/>
          <ac:spMkLst>
            <pc:docMk/>
            <pc:sldMk cId="594237393" sldId="487"/>
            <ac:spMk id="51" creationId="{2BE46B97-8AA3-98F0-5E7B-6213859B417C}"/>
          </ac:spMkLst>
        </pc:spChg>
        <pc:spChg chg="add mod">
          <ac:chgData name="Jorge Enrique Espinoza Zamora" userId="524a0d20-056f-4fea-9bc7-4594b8d3d7fb" providerId="ADAL" clId="{526F9D21-596E-45FE-8F51-AFA2EE22630D}" dt="2024-03-05T14:08:50.596" v="1186" actId="1076"/>
          <ac:spMkLst>
            <pc:docMk/>
            <pc:sldMk cId="594237393" sldId="487"/>
            <ac:spMk id="61" creationId="{A65C3799-75EC-343B-17AD-E783F3C00403}"/>
          </ac:spMkLst>
        </pc:spChg>
        <pc:spChg chg="add mod">
          <ac:chgData name="Jorge Enrique Espinoza Zamora" userId="524a0d20-056f-4fea-9bc7-4594b8d3d7fb" providerId="ADAL" clId="{526F9D21-596E-45FE-8F51-AFA2EE22630D}" dt="2024-03-05T14:09:12.861" v="1188" actId="1076"/>
          <ac:spMkLst>
            <pc:docMk/>
            <pc:sldMk cId="594237393" sldId="487"/>
            <ac:spMk id="62" creationId="{CEA249D5-4D9F-F711-629F-80DB16FF93CD}"/>
          </ac:spMkLst>
        </pc:spChg>
        <pc:spChg chg="add mod">
          <ac:chgData name="Jorge Enrique Espinoza Zamora" userId="524a0d20-056f-4fea-9bc7-4594b8d3d7fb" providerId="ADAL" clId="{526F9D21-596E-45FE-8F51-AFA2EE22630D}" dt="2024-03-05T14:09:37.250" v="1195" actId="1076"/>
          <ac:spMkLst>
            <pc:docMk/>
            <pc:sldMk cId="594237393" sldId="487"/>
            <ac:spMk id="63" creationId="{0A753DD1-9E85-0C6F-A662-85D5449F03B7}"/>
          </ac:spMkLst>
        </pc:spChg>
        <pc:spChg chg="add mod">
          <ac:chgData name="Jorge Enrique Espinoza Zamora" userId="524a0d20-056f-4fea-9bc7-4594b8d3d7fb" providerId="ADAL" clId="{526F9D21-596E-45FE-8F51-AFA2EE22630D}" dt="2024-03-05T14:09:50.259" v="1197" actId="1076"/>
          <ac:spMkLst>
            <pc:docMk/>
            <pc:sldMk cId="594237393" sldId="487"/>
            <ac:spMk id="64" creationId="{57D121D3-ACAA-E2A1-089B-CF17710951C2}"/>
          </ac:spMkLst>
        </pc:spChg>
        <pc:spChg chg="add mod">
          <ac:chgData name="Jorge Enrique Espinoza Zamora" userId="524a0d20-056f-4fea-9bc7-4594b8d3d7fb" providerId="ADAL" clId="{526F9D21-596E-45FE-8F51-AFA2EE22630D}" dt="2024-03-05T14:11:20.940" v="1219"/>
          <ac:spMkLst>
            <pc:docMk/>
            <pc:sldMk cId="594237393" sldId="487"/>
            <ac:spMk id="68" creationId="{AA027930-C83E-D79D-4504-1C8E90C719DC}"/>
          </ac:spMkLst>
        </pc:spChg>
        <pc:spChg chg="add mod">
          <ac:chgData name="Jorge Enrique Espinoza Zamora" userId="524a0d20-056f-4fea-9bc7-4594b8d3d7fb" providerId="ADAL" clId="{526F9D21-596E-45FE-8F51-AFA2EE22630D}" dt="2024-03-05T14:12:13.425" v="1231" actId="1076"/>
          <ac:spMkLst>
            <pc:docMk/>
            <pc:sldMk cId="594237393" sldId="487"/>
            <ac:spMk id="69" creationId="{2594EE2C-323F-9BFF-65A1-C47489FAC70D}"/>
          </ac:spMkLst>
        </pc:spChg>
        <pc:picChg chg="del">
          <ac:chgData name="Jorge Enrique Espinoza Zamora" userId="524a0d20-056f-4fea-9bc7-4594b8d3d7fb" providerId="ADAL" clId="{526F9D21-596E-45FE-8F51-AFA2EE22630D}" dt="2024-03-05T13:08:19.141" v="156" actId="478"/>
          <ac:picMkLst>
            <pc:docMk/>
            <pc:sldMk cId="594237393" sldId="487"/>
            <ac:picMk id="5" creationId="{1DB86421-9249-39EA-5727-9FA108754CF1}"/>
          </ac:picMkLst>
        </pc:picChg>
        <pc:picChg chg="add mod">
          <ac:chgData name="Jorge Enrique Espinoza Zamora" userId="524a0d20-056f-4fea-9bc7-4594b8d3d7fb" providerId="ADAL" clId="{526F9D21-596E-45FE-8F51-AFA2EE22630D}" dt="2024-03-05T14:24:22.994" v="1235" actId="207"/>
          <ac:picMkLst>
            <pc:docMk/>
            <pc:sldMk cId="594237393" sldId="487"/>
            <ac:picMk id="60" creationId="{7224D4DD-17EB-F969-3AB1-DEA2660DCCEC}"/>
          </ac:picMkLst>
        </pc:picChg>
        <pc:picChg chg="add mod">
          <ac:chgData name="Jorge Enrique Espinoza Zamora" userId="524a0d20-056f-4fea-9bc7-4594b8d3d7fb" providerId="ADAL" clId="{526F9D21-596E-45FE-8F51-AFA2EE22630D}" dt="2024-03-05T14:17:10.474" v="1233" actId="1076"/>
          <ac:picMkLst>
            <pc:docMk/>
            <pc:sldMk cId="594237393" sldId="487"/>
            <ac:picMk id="71" creationId="{4D7FFE80-91D8-709F-7300-797752B3884A}"/>
          </ac:picMkLst>
        </pc:picChg>
        <pc:cxnChg chg="add del mod">
          <ac:chgData name="Jorge Enrique Espinoza Zamora" userId="524a0d20-056f-4fea-9bc7-4594b8d3d7fb" providerId="ADAL" clId="{526F9D21-596E-45FE-8F51-AFA2EE22630D}" dt="2024-03-05T13:15:54.066" v="175" actId="478"/>
          <ac:cxnSpMkLst>
            <pc:docMk/>
            <pc:sldMk cId="594237393" sldId="487"/>
            <ac:cxnSpMk id="13" creationId="{7820C3BA-1E68-C61C-2BD9-745522247B73}"/>
          </ac:cxnSpMkLst>
        </pc:cxnChg>
        <pc:cxnChg chg="add mod">
          <ac:chgData name="Jorge Enrique Espinoza Zamora" userId="524a0d20-056f-4fea-9bc7-4594b8d3d7fb" providerId="ADAL" clId="{526F9D21-596E-45FE-8F51-AFA2EE22630D}" dt="2024-03-05T14:07:38.759" v="1170" actId="478"/>
          <ac:cxnSpMkLst>
            <pc:docMk/>
            <pc:sldMk cId="594237393" sldId="487"/>
            <ac:cxnSpMk id="15" creationId="{D115FFEC-1996-640E-CBD7-535A0A6FDCE8}"/>
          </ac:cxnSpMkLst>
        </pc:cxnChg>
        <pc:cxnChg chg="add mod">
          <ac:chgData name="Jorge Enrique Espinoza Zamora" userId="524a0d20-056f-4fea-9bc7-4594b8d3d7fb" providerId="ADAL" clId="{526F9D21-596E-45FE-8F51-AFA2EE22630D}" dt="2024-03-05T14:05:06.943" v="1150" actId="13822"/>
          <ac:cxnSpMkLst>
            <pc:docMk/>
            <pc:sldMk cId="594237393" sldId="487"/>
            <ac:cxnSpMk id="18" creationId="{1E619811-1FB5-033C-B464-53B4AF9D29BE}"/>
          </ac:cxnSpMkLst>
        </pc:cxnChg>
        <pc:cxnChg chg="add del mod">
          <ac:chgData name="Jorge Enrique Espinoza Zamora" userId="524a0d20-056f-4fea-9bc7-4594b8d3d7fb" providerId="ADAL" clId="{526F9D21-596E-45FE-8F51-AFA2EE22630D}" dt="2024-03-05T14:10:04.602" v="1200" actId="478"/>
          <ac:cxnSpMkLst>
            <pc:docMk/>
            <pc:sldMk cId="594237393" sldId="487"/>
            <ac:cxnSpMk id="21" creationId="{7104278D-DB83-43F2-BB8B-EA60BBC4BEBC}"/>
          </ac:cxnSpMkLst>
        </pc:cxnChg>
        <pc:cxnChg chg="add mod">
          <ac:chgData name="Jorge Enrique Espinoza Zamora" userId="524a0d20-056f-4fea-9bc7-4594b8d3d7fb" providerId="ADAL" clId="{526F9D21-596E-45FE-8F51-AFA2EE22630D}" dt="2024-03-05T14:05:14.361" v="1152" actId="13822"/>
          <ac:cxnSpMkLst>
            <pc:docMk/>
            <pc:sldMk cId="594237393" sldId="487"/>
            <ac:cxnSpMk id="24" creationId="{1D491CFD-57AC-C290-6C72-9B8BC7C6BB4C}"/>
          </ac:cxnSpMkLst>
        </pc:cxnChg>
        <pc:cxnChg chg="add mod">
          <ac:chgData name="Jorge Enrique Espinoza Zamora" userId="524a0d20-056f-4fea-9bc7-4594b8d3d7fb" providerId="ADAL" clId="{526F9D21-596E-45FE-8F51-AFA2EE22630D}" dt="2024-03-05T14:05:00.651" v="1149" actId="13822"/>
          <ac:cxnSpMkLst>
            <pc:docMk/>
            <pc:sldMk cId="594237393" sldId="487"/>
            <ac:cxnSpMk id="30" creationId="{FD8FF704-4CCC-7FB5-A09D-0A0F1B5C0DB8}"/>
          </ac:cxnSpMkLst>
        </pc:cxnChg>
        <pc:cxnChg chg="add mod">
          <ac:chgData name="Jorge Enrique Espinoza Zamora" userId="524a0d20-056f-4fea-9bc7-4594b8d3d7fb" providerId="ADAL" clId="{526F9D21-596E-45FE-8F51-AFA2EE22630D}" dt="2024-03-05T14:05:17.693" v="1153" actId="13822"/>
          <ac:cxnSpMkLst>
            <pc:docMk/>
            <pc:sldMk cId="594237393" sldId="487"/>
            <ac:cxnSpMk id="32" creationId="{0EC81813-6A89-8E49-717C-392757A7F8FE}"/>
          </ac:cxnSpMkLst>
        </pc:cxnChg>
        <pc:cxnChg chg="add mod">
          <ac:chgData name="Jorge Enrique Espinoza Zamora" userId="524a0d20-056f-4fea-9bc7-4594b8d3d7fb" providerId="ADAL" clId="{526F9D21-596E-45FE-8F51-AFA2EE22630D}" dt="2024-03-05T14:05:22.030" v="1154" actId="13822"/>
          <ac:cxnSpMkLst>
            <pc:docMk/>
            <pc:sldMk cId="594237393" sldId="487"/>
            <ac:cxnSpMk id="34" creationId="{A2B54939-E907-E83E-22D3-3E940B55D10C}"/>
          </ac:cxnSpMkLst>
        </pc:cxnChg>
        <pc:cxnChg chg="add mod">
          <ac:chgData name="Jorge Enrique Espinoza Zamora" userId="524a0d20-056f-4fea-9bc7-4594b8d3d7fb" providerId="ADAL" clId="{526F9D21-596E-45FE-8F51-AFA2EE22630D}" dt="2024-03-05T14:05:26.059" v="1155" actId="13822"/>
          <ac:cxnSpMkLst>
            <pc:docMk/>
            <pc:sldMk cId="594237393" sldId="487"/>
            <ac:cxnSpMk id="39" creationId="{0584329D-DF7C-5F13-4FFA-9A9059EF96EB}"/>
          </ac:cxnSpMkLst>
        </pc:cxnChg>
        <pc:cxnChg chg="add mod">
          <ac:chgData name="Jorge Enrique Espinoza Zamora" userId="524a0d20-056f-4fea-9bc7-4594b8d3d7fb" providerId="ADAL" clId="{526F9D21-596E-45FE-8F51-AFA2EE22630D}" dt="2024-03-05T14:07:47.363" v="1172" actId="1076"/>
          <ac:cxnSpMkLst>
            <pc:docMk/>
            <pc:sldMk cId="594237393" sldId="487"/>
            <ac:cxnSpMk id="42" creationId="{F9641E08-7025-D2D8-F2B7-99D8A838E6B5}"/>
          </ac:cxnSpMkLst>
        </pc:cxnChg>
        <pc:cxnChg chg="add mod">
          <ac:chgData name="Jorge Enrique Espinoza Zamora" userId="524a0d20-056f-4fea-9bc7-4594b8d3d7fb" providerId="ADAL" clId="{526F9D21-596E-45FE-8F51-AFA2EE22630D}" dt="2024-03-05T14:06:13.653" v="1163" actId="13822"/>
          <ac:cxnSpMkLst>
            <pc:docMk/>
            <pc:sldMk cId="594237393" sldId="487"/>
            <ac:cxnSpMk id="45" creationId="{3E6F82A4-488C-8CB1-772F-D218CE58971E}"/>
          </ac:cxnSpMkLst>
        </pc:cxnChg>
        <pc:cxnChg chg="add mod">
          <ac:chgData name="Jorge Enrique Espinoza Zamora" userId="524a0d20-056f-4fea-9bc7-4594b8d3d7fb" providerId="ADAL" clId="{526F9D21-596E-45FE-8F51-AFA2EE22630D}" dt="2024-03-05T14:10:39.396" v="1204" actId="13822"/>
          <ac:cxnSpMkLst>
            <pc:docMk/>
            <pc:sldMk cId="594237393" sldId="487"/>
            <ac:cxnSpMk id="48" creationId="{8B1D2BB7-8B77-85E8-99A7-3F57FC8AF50F}"/>
          </ac:cxnSpMkLst>
        </pc:cxnChg>
        <pc:cxnChg chg="add mod">
          <ac:chgData name="Jorge Enrique Espinoza Zamora" userId="524a0d20-056f-4fea-9bc7-4594b8d3d7fb" providerId="ADAL" clId="{526F9D21-596E-45FE-8F51-AFA2EE22630D}" dt="2024-03-05T14:10:13.955" v="1202" actId="1076"/>
          <ac:cxnSpMkLst>
            <pc:docMk/>
            <pc:sldMk cId="594237393" sldId="487"/>
            <ac:cxnSpMk id="66" creationId="{48DD4BBE-51CB-AA1A-84C3-E2002416FF7F}"/>
          </ac:cxnSpMkLst>
        </pc:cxnChg>
        <pc:cxnChg chg="add del mod">
          <ac:chgData name="Jorge Enrique Espinoza Zamora" userId="524a0d20-056f-4fea-9bc7-4594b8d3d7fb" providerId="ADAL" clId="{526F9D21-596E-45FE-8F51-AFA2EE22630D}" dt="2024-03-05T14:10:55.723" v="1206" actId="478"/>
          <ac:cxnSpMkLst>
            <pc:docMk/>
            <pc:sldMk cId="594237393" sldId="487"/>
            <ac:cxnSpMk id="67" creationId="{E301DF00-12D8-EA11-208C-3A65A230B0C1}"/>
          </ac:cxnSpMkLst>
        </pc:cxnChg>
      </pc:sldChg>
      <pc:sldChg chg="modSp mod">
        <pc:chgData name="Jorge Enrique Espinoza Zamora" userId="524a0d20-056f-4fea-9bc7-4594b8d3d7fb" providerId="ADAL" clId="{526F9D21-596E-45FE-8F51-AFA2EE22630D}" dt="2024-03-15T14:18:54.455" v="1304" actId="20577"/>
        <pc:sldMkLst>
          <pc:docMk/>
          <pc:sldMk cId="1658459412" sldId="488"/>
        </pc:sldMkLst>
        <pc:spChg chg="mod">
          <ac:chgData name="Jorge Enrique Espinoza Zamora" userId="524a0d20-056f-4fea-9bc7-4594b8d3d7fb" providerId="ADAL" clId="{526F9D21-596E-45FE-8F51-AFA2EE22630D}" dt="2024-03-15T14:18:54.455" v="1304" actId="20577"/>
          <ac:spMkLst>
            <pc:docMk/>
            <pc:sldMk cId="1658459412" sldId="488"/>
            <ac:spMk id="3" creationId="{05DF9DB6-AB70-8995-034C-5144EDACEA0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83ECFF-61BC-4512-B3F3-9DC3FBC65E54}"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s-CR"/>
        </a:p>
      </dgm:t>
    </dgm:pt>
    <dgm:pt modelId="{1966EA0D-14D7-437A-B31F-FF0F94105BDA}">
      <dgm:prSet phldrT="[Texto]" custT="1"/>
      <dgm:spPr/>
      <dgm:t>
        <a:bodyPr/>
        <a:lstStyle/>
        <a:p>
          <a:r>
            <a:rPr lang="es-CR" sz="3600" dirty="0"/>
            <a:t>DSAF</a:t>
          </a:r>
        </a:p>
      </dgm:t>
    </dgm:pt>
    <dgm:pt modelId="{3FDF605C-B554-4A05-9EEB-A3AC6F0481BD}" type="parTrans" cxnId="{01BFB078-2ADB-4A27-ADC5-696B20B30E9D}">
      <dgm:prSet/>
      <dgm:spPr/>
      <dgm:t>
        <a:bodyPr/>
        <a:lstStyle/>
        <a:p>
          <a:endParaRPr lang="es-CR" sz="1100"/>
        </a:p>
      </dgm:t>
    </dgm:pt>
    <dgm:pt modelId="{1CB4C069-0126-4FD2-AAA4-CF3E6B943E10}" type="sibTrans" cxnId="{01BFB078-2ADB-4A27-ADC5-696B20B30E9D}">
      <dgm:prSet/>
      <dgm:spPr/>
      <dgm:t>
        <a:bodyPr/>
        <a:lstStyle/>
        <a:p>
          <a:endParaRPr lang="es-CR" sz="1100"/>
        </a:p>
      </dgm:t>
    </dgm:pt>
    <dgm:pt modelId="{331806AA-5C29-497E-8091-EB5619AF579C}">
      <dgm:prSet phldrT="[Texto]" custT="1"/>
      <dgm:spPr/>
      <dgm:t>
        <a:bodyPr/>
        <a:lstStyle/>
        <a:p>
          <a:r>
            <a:rPr lang="es-CR" sz="3600" dirty="0"/>
            <a:t>RRHH</a:t>
          </a:r>
        </a:p>
      </dgm:t>
    </dgm:pt>
    <dgm:pt modelId="{8B1CACEC-5F9B-4457-ACA4-D6F3F9E39CC1}" type="parTrans" cxnId="{0393EFF4-7639-4B25-AE86-D6B003557482}">
      <dgm:prSet/>
      <dgm:spPr/>
      <dgm:t>
        <a:bodyPr/>
        <a:lstStyle/>
        <a:p>
          <a:endParaRPr lang="es-CR" sz="1100"/>
        </a:p>
      </dgm:t>
    </dgm:pt>
    <dgm:pt modelId="{4B0C610C-688A-49D8-9635-CC88FB8D3E9D}" type="sibTrans" cxnId="{0393EFF4-7639-4B25-AE86-D6B003557482}">
      <dgm:prSet/>
      <dgm:spPr/>
      <dgm:t>
        <a:bodyPr/>
        <a:lstStyle/>
        <a:p>
          <a:endParaRPr lang="es-CR" sz="1100"/>
        </a:p>
      </dgm:t>
    </dgm:pt>
    <dgm:pt modelId="{0204D073-0376-4115-AA8E-D0AA3D24647B}">
      <dgm:prSet phldrT="[Texto]" custT="1"/>
      <dgm:spPr/>
      <dgm:t>
        <a:bodyPr/>
        <a:lstStyle/>
        <a:p>
          <a:r>
            <a:rPr lang="es-CR" sz="3600" dirty="0"/>
            <a:t>Juntas</a:t>
          </a:r>
        </a:p>
      </dgm:t>
    </dgm:pt>
    <dgm:pt modelId="{AA728BA5-2CBD-4768-9889-4B7464425894}" type="parTrans" cxnId="{4CFE6CC5-E508-4751-BA61-19372983844C}">
      <dgm:prSet/>
      <dgm:spPr/>
      <dgm:t>
        <a:bodyPr/>
        <a:lstStyle/>
        <a:p>
          <a:endParaRPr lang="es-CR" sz="1100"/>
        </a:p>
      </dgm:t>
    </dgm:pt>
    <dgm:pt modelId="{14C8343D-EFF6-4C4A-823D-7563E99F267B}" type="sibTrans" cxnId="{4CFE6CC5-E508-4751-BA61-19372983844C}">
      <dgm:prSet/>
      <dgm:spPr/>
      <dgm:t>
        <a:bodyPr/>
        <a:lstStyle/>
        <a:p>
          <a:endParaRPr lang="es-CR" sz="1100"/>
        </a:p>
      </dgm:t>
    </dgm:pt>
    <dgm:pt modelId="{4E3D2B78-A55E-4E74-828C-D472FE9AC4EE}">
      <dgm:prSet phldrT="[Texto]" custT="1"/>
      <dgm:spPr/>
      <dgm:t>
        <a:bodyPr/>
        <a:lstStyle/>
        <a:p>
          <a:r>
            <a:rPr lang="es-CR" sz="3600" dirty="0"/>
            <a:t>PGSA</a:t>
          </a:r>
        </a:p>
      </dgm:t>
    </dgm:pt>
    <dgm:pt modelId="{D1732253-1C95-4DDF-A191-B5D91AF7FA08}" type="parTrans" cxnId="{B893933E-9043-4B8A-BD67-E5D25D06BD84}">
      <dgm:prSet/>
      <dgm:spPr/>
      <dgm:t>
        <a:bodyPr/>
        <a:lstStyle/>
        <a:p>
          <a:endParaRPr lang="es-CR" sz="1100"/>
        </a:p>
      </dgm:t>
    </dgm:pt>
    <dgm:pt modelId="{216C1A35-BD5E-4C86-82EC-240A351799A4}" type="sibTrans" cxnId="{B893933E-9043-4B8A-BD67-E5D25D06BD84}">
      <dgm:prSet/>
      <dgm:spPr/>
      <dgm:t>
        <a:bodyPr/>
        <a:lstStyle/>
        <a:p>
          <a:endParaRPr lang="es-CR" sz="1100"/>
        </a:p>
      </dgm:t>
    </dgm:pt>
    <dgm:pt modelId="{66D6372B-14B5-4633-9D8C-F2E7B12A1F3D}" type="pres">
      <dgm:prSet presAssocID="{3783ECFF-61BC-4512-B3F3-9DC3FBC65E54}" presName="hierChild1" presStyleCnt="0">
        <dgm:presLayoutVars>
          <dgm:orgChart val="1"/>
          <dgm:chPref val="1"/>
          <dgm:dir/>
          <dgm:animOne val="branch"/>
          <dgm:animLvl val="lvl"/>
          <dgm:resizeHandles/>
        </dgm:presLayoutVars>
      </dgm:prSet>
      <dgm:spPr/>
    </dgm:pt>
    <dgm:pt modelId="{A5A32CAA-4A0B-439F-9EF8-FD06533F2CB6}" type="pres">
      <dgm:prSet presAssocID="{1966EA0D-14D7-437A-B31F-FF0F94105BDA}" presName="hierRoot1" presStyleCnt="0">
        <dgm:presLayoutVars>
          <dgm:hierBranch val="init"/>
        </dgm:presLayoutVars>
      </dgm:prSet>
      <dgm:spPr/>
    </dgm:pt>
    <dgm:pt modelId="{DD667B95-63AA-47EA-AF42-BDC0DBD1275E}" type="pres">
      <dgm:prSet presAssocID="{1966EA0D-14D7-437A-B31F-FF0F94105BDA}" presName="rootComposite1" presStyleCnt="0"/>
      <dgm:spPr/>
    </dgm:pt>
    <dgm:pt modelId="{2D3E9232-FF9B-41C5-8852-58F1BA5E5F93}" type="pres">
      <dgm:prSet presAssocID="{1966EA0D-14D7-437A-B31F-FF0F94105BDA}" presName="rootText1" presStyleLbl="node0" presStyleIdx="0" presStyleCnt="1">
        <dgm:presLayoutVars>
          <dgm:chPref val="3"/>
        </dgm:presLayoutVars>
      </dgm:prSet>
      <dgm:spPr/>
    </dgm:pt>
    <dgm:pt modelId="{48D1FD6B-0C59-4999-BC9A-E7BB84AC6350}" type="pres">
      <dgm:prSet presAssocID="{1966EA0D-14D7-437A-B31F-FF0F94105BDA}" presName="rootConnector1" presStyleLbl="node1" presStyleIdx="0" presStyleCnt="0"/>
      <dgm:spPr/>
    </dgm:pt>
    <dgm:pt modelId="{89C408D3-5FEB-4B7C-852C-A3FCC7134E5B}" type="pres">
      <dgm:prSet presAssocID="{1966EA0D-14D7-437A-B31F-FF0F94105BDA}" presName="hierChild2" presStyleCnt="0"/>
      <dgm:spPr/>
    </dgm:pt>
    <dgm:pt modelId="{94F97901-49D4-460F-AC08-A5DCA6977E53}" type="pres">
      <dgm:prSet presAssocID="{8B1CACEC-5F9B-4457-ACA4-D6F3F9E39CC1}" presName="Name37" presStyleLbl="parChTrans1D2" presStyleIdx="0" presStyleCnt="3"/>
      <dgm:spPr/>
    </dgm:pt>
    <dgm:pt modelId="{B9FAEB05-BE94-47F2-9A54-59234EB96FFF}" type="pres">
      <dgm:prSet presAssocID="{331806AA-5C29-497E-8091-EB5619AF579C}" presName="hierRoot2" presStyleCnt="0">
        <dgm:presLayoutVars>
          <dgm:hierBranch val="init"/>
        </dgm:presLayoutVars>
      </dgm:prSet>
      <dgm:spPr/>
    </dgm:pt>
    <dgm:pt modelId="{8FEDD765-ED99-4581-B50A-C0C5F390E9D5}" type="pres">
      <dgm:prSet presAssocID="{331806AA-5C29-497E-8091-EB5619AF579C}" presName="rootComposite" presStyleCnt="0"/>
      <dgm:spPr/>
    </dgm:pt>
    <dgm:pt modelId="{AFCAECDC-6968-424A-BEA4-A856AC5F2868}" type="pres">
      <dgm:prSet presAssocID="{331806AA-5C29-497E-8091-EB5619AF579C}" presName="rootText" presStyleLbl="node2" presStyleIdx="0" presStyleCnt="3">
        <dgm:presLayoutVars>
          <dgm:chPref val="3"/>
        </dgm:presLayoutVars>
      </dgm:prSet>
      <dgm:spPr/>
    </dgm:pt>
    <dgm:pt modelId="{B74F188D-77DE-4F88-9AF9-30403A7B8E79}" type="pres">
      <dgm:prSet presAssocID="{331806AA-5C29-497E-8091-EB5619AF579C}" presName="rootConnector" presStyleLbl="node2" presStyleIdx="0" presStyleCnt="3"/>
      <dgm:spPr/>
    </dgm:pt>
    <dgm:pt modelId="{4AF56E40-600D-46AD-80E1-8C6F42A9A97A}" type="pres">
      <dgm:prSet presAssocID="{331806AA-5C29-497E-8091-EB5619AF579C}" presName="hierChild4" presStyleCnt="0"/>
      <dgm:spPr/>
    </dgm:pt>
    <dgm:pt modelId="{17823245-ECB3-435F-AA1F-393D6344DA99}" type="pres">
      <dgm:prSet presAssocID="{331806AA-5C29-497E-8091-EB5619AF579C}" presName="hierChild5" presStyleCnt="0"/>
      <dgm:spPr/>
    </dgm:pt>
    <dgm:pt modelId="{044EFE9C-80DF-45D9-AAB8-3144C6B8E5B9}" type="pres">
      <dgm:prSet presAssocID="{AA728BA5-2CBD-4768-9889-4B7464425894}" presName="Name37" presStyleLbl="parChTrans1D2" presStyleIdx="1" presStyleCnt="3"/>
      <dgm:spPr/>
    </dgm:pt>
    <dgm:pt modelId="{DC6278A6-7669-4C00-84AA-A8C8C852DF01}" type="pres">
      <dgm:prSet presAssocID="{0204D073-0376-4115-AA8E-D0AA3D24647B}" presName="hierRoot2" presStyleCnt="0">
        <dgm:presLayoutVars>
          <dgm:hierBranch val="init"/>
        </dgm:presLayoutVars>
      </dgm:prSet>
      <dgm:spPr/>
    </dgm:pt>
    <dgm:pt modelId="{7C039189-4359-4707-B2FC-648605662C75}" type="pres">
      <dgm:prSet presAssocID="{0204D073-0376-4115-AA8E-D0AA3D24647B}" presName="rootComposite" presStyleCnt="0"/>
      <dgm:spPr/>
    </dgm:pt>
    <dgm:pt modelId="{802BA27C-16A7-45DC-8996-C07713031A63}" type="pres">
      <dgm:prSet presAssocID="{0204D073-0376-4115-AA8E-D0AA3D24647B}" presName="rootText" presStyleLbl="node2" presStyleIdx="1" presStyleCnt="3">
        <dgm:presLayoutVars>
          <dgm:chPref val="3"/>
        </dgm:presLayoutVars>
      </dgm:prSet>
      <dgm:spPr/>
    </dgm:pt>
    <dgm:pt modelId="{CA40E318-6812-4DB8-96C1-5022794CE4D5}" type="pres">
      <dgm:prSet presAssocID="{0204D073-0376-4115-AA8E-D0AA3D24647B}" presName="rootConnector" presStyleLbl="node2" presStyleIdx="1" presStyleCnt="3"/>
      <dgm:spPr/>
    </dgm:pt>
    <dgm:pt modelId="{06B24CC5-1103-4C00-A409-4E44605DCB72}" type="pres">
      <dgm:prSet presAssocID="{0204D073-0376-4115-AA8E-D0AA3D24647B}" presName="hierChild4" presStyleCnt="0"/>
      <dgm:spPr/>
    </dgm:pt>
    <dgm:pt modelId="{C2DAFC2A-B9AD-40B4-B677-B7D015326F0C}" type="pres">
      <dgm:prSet presAssocID="{0204D073-0376-4115-AA8E-D0AA3D24647B}" presName="hierChild5" presStyleCnt="0"/>
      <dgm:spPr/>
    </dgm:pt>
    <dgm:pt modelId="{6A69D73B-0AA3-4A8D-968F-74CD3416F755}" type="pres">
      <dgm:prSet presAssocID="{D1732253-1C95-4DDF-A191-B5D91AF7FA08}" presName="Name37" presStyleLbl="parChTrans1D2" presStyleIdx="2" presStyleCnt="3"/>
      <dgm:spPr/>
    </dgm:pt>
    <dgm:pt modelId="{4440EB8A-54EC-4358-B9CB-645FB3751FD3}" type="pres">
      <dgm:prSet presAssocID="{4E3D2B78-A55E-4E74-828C-D472FE9AC4EE}" presName="hierRoot2" presStyleCnt="0">
        <dgm:presLayoutVars>
          <dgm:hierBranch val="init"/>
        </dgm:presLayoutVars>
      </dgm:prSet>
      <dgm:spPr/>
    </dgm:pt>
    <dgm:pt modelId="{44395B2F-B789-4B6E-9F59-557B83D32B7B}" type="pres">
      <dgm:prSet presAssocID="{4E3D2B78-A55E-4E74-828C-D472FE9AC4EE}" presName="rootComposite" presStyleCnt="0"/>
      <dgm:spPr/>
    </dgm:pt>
    <dgm:pt modelId="{D4CCC625-508B-4FA9-86E8-BF0A9FDC1E39}" type="pres">
      <dgm:prSet presAssocID="{4E3D2B78-A55E-4E74-828C-D472FE9AC4EE}" presName="rootText" presStyleLbl="node2" presStyleIdx="2" presStyleCnt="3">
        <dgm:presLayoutVars>
          <dgm:chPref val="3"/>
        </dgm:presLayoutVars>
      </dgm:prSet>
      <dgm:spPr/>
    </dgm:pt>
    <dgm:pt modelId="{352B233F-7C34-4535-81EC-F989DFBEC3CD}" type="pres">
      <dgm:prSet presAssocID="{4E3D2B78-A55E-4E74-828C-D472FE9AC4EE}" presName="rootConnector" presStyleLbl="node2" presStyleIdx="2" presStyleCnt="3"/>
      <dgm:spPr/>
    </dgm:pt>
    <dgm:pt modelId="{0891728B-A7E3-4B94-9B73-B1867BA90F3B}" type="pres">
      <dgm:prSet presAssocID="{4E3D2B78-A55E-4E74-828C-D472FE9AC4EE}" presName="hierChild4" presStyleCnt="0"/>
      <dgm:spPr/>
    </dgm:pt>
    <dgm:pt modelId="{FEE72A4A-3F13-4534-985F-E078F255A34A}" type="pres">
      <dgm:prSet presAssocID="{4E3D2B78-A55E-4E74-828C-D472FE9AC4EE}" presName="hierChild5" presStyleCnt="0"/>
      <dgm:spPr/>
    </dgm:pt>
    <dgm:pt modelId="{E6621166-429C-48DE-8440-106A72D3A2A0}" type="pres">
      <dgm:prSet presAssocID="{1966EA0D-14D7-437A-B31F-FF0F94105BDA}" presName="hierChild3" presStyleCnt="0"/>
      <dgm:spPr/>
    </dgm:pt>
  </dgm:ptLst>
  <dgm:cxnLst>
    <dgm:cxn modelId="{9DECAF06-CEEF-4A77-94D7-9C2B974AAE98}" type="presOf" srcId="{331806AA-5C29-497E-8091-EB5619AF579C}" destId="{B74F188D-77DE-4F88-9AF9-30403A7B8E79}" srcOrd="1" destOrd="0" presId="urn:microsoft.com/office/officeart/2005/8/layout/orgChart1"/>
    <dgm:cxn modelId="{DC4EC910-BFA8-4229-A119-8B0782FFD945}" type="presOf" srcId="{3783ECFF-61BC-4512-B3F3-9DC3FBC65E54}" destId="{66D6372B-14B5-4633-9D8C-F2E7B12A1F3D}" srcOrd="0" destOrd="0" presId="urn:microsoft.com/office/officeart/2005/8/layout/orgChart1"/>
    <dgm:cxn modelId="{B893933E-9043-4B8A-BD67-E5D25D06BD84}" srcId="{1966EA0D-14D7-437A-B31F-FF0F94105BDA}" destId="{4E3D2B78-A55E-4E74-828C-D472FE9AC4EE}" srcOrd="2" destOrd="0" parTransId="{D1732253-1C95-4DDF-A191-B5D91AF7FA08}" sibTransId="{216C1A35-BD5E-4C86-82EC-240A351799A4}"/>
    <dgm:cxn modelId="{C8464A44-A5ED-4531-8894-62A46457BFE2}" type="presOf" srcId="{1966EA0D-14D7-437A-B31F-FF0F94105BDA}" destId="{2D3E9232-FF9B-41C5-8852-58F1BA5E5F93}" srcOrd="0" destOrd="0" presId="urn:microsoft.com/office/officeart/2005/8/layout/orgChart1"/>
    <dgm:cxn modelId="{D2FEAB44-9840-4AC5-8D7F-DB594D3B6747}" type="presOf" srcId="{0204D073-0376-4115-AA8E-D0AA3D24647B}" destId="{CA40E318-6812-4DB8-96C1-5022794CE4D5}" srcOrd="1" destOrd="0" presId="urn:microsoft.com/office/officeart/2005/8/layout/orgChart1"/>
    <dgm:cxn modelId="{548F5055-B6C5-4A0A-AFB9-FAB479562644}" type="presOf" srcId="{0204D073-0376-4115-AA8E-D0AA3D24647B}" destId="{802BA27C-16A7-45DC-8996-C07713031A63}" srcOrd="0" destOrd="0" presId="urn:microsoft.com/office/officeart/2005/8/layout/orgChart1"/>
    <dgm:cxn modelId="{84AFA575-EA57-4B9B-8FD3-CF50A44E58A5}" type="presOf" srcId="{331806AA-5C29-497E-8091-EB5619AF579C}" destId="{AFCAECDC-6968-424A-BEA4-A856AC5F2868}" srcOrd="0" destOrd="0" presId="urn:microsoft.com/office/officeart/2005/8/layout/orgChart1"/>
    <dgm:cxn modelId="{01BFB078-2ADB-4A27-ADC5-696B20B30E9D}" srcId="{3783ECFF-61BC-4512-B3F3-9DC3FBC65E54}" destId="{1966EA0D-14D7-437A-B31F-FF0F94105BDA}" srcOrd="0" destOrd="0" parTransId="{3FDF605C-B554-4A05-9EEB-A3AC6F0481BD}" sibTransId="{1CB4C069-0126-4FD2-AAA4-CF3E6B943E10}"/>
    <dgm:cxn modelId="{E1D05897-BF3C-497C-9739-A8D5BC98A49D}" type="presOf" srcId="{4E3D2B78-A55E-4E74-828C-D472FE9AC4EE}" destId="{352B233F-7C34-4535-81EC-F989DFBEC3CD}" srcOrd="1" destOrd="0" presId="urn:microsoft.com/office/officeart/2005/8/layout/orgChart1"/>
    <dgm:cxn modelId="{30D884C1-9DF5-4E3A-B912-C43A58A84836}" type="presOf" srcId="{AA728BA5-2CBD-4768-9889-4B7464425894}" destId="{044EFE9C-80DF-45D9-AAB8-3144C6B8E5B9}" srcOrd="0" destOrd="0" presId="urn:microsoft.com/office/officeart/2005/8/layout/orgChart1"/>
    <dgm:cxn modelId="{4CFE6CC5-E508-4751-BA61-19372983844C}" srcId="{1966EA0D-14D7-437A-B31F-FF0F94105BDA}" destId="{0204D073-0376-4115-AA8E-D0AA3D24647B}" srcOrd="1" destOrd="0" parTransId="{AA728BA5-2CBD-4768-9889-4B7464425894}" sibTransId="{14C8343D-EFF6-4C4A-823D-7563E99F267B}"/>
    <dgm:cxn modelId="{520D7DD4-F138-427B-8430-0D68DFEED656}" type="presOf" srcId="{4E3D2B78-A55E-4E74-828C-D472FE9AC4EE}" destId="{D4CCC625-508B-4FA9-86E8-BF0A9FDC1E39}" srcOrd="0" destOrd="0" presId="urn:microsoft.com/office/officeart/2005/8/layout/orgChart1"/>
    <dgm:cxn modelId="{68837CD5-B7AB-4D9D-897D-3FB7F3B08D0B}" type="presOf" srcId="{D1732253-1C95-4DDF-A191-B5D91AF7FA08}" destId="{6A69D73B-0AA3-4A8D-968F-74CD3416F755}" srcOrd="0" destOrd="0" presId="urn:microsoft.com/office/officeart/2005/8/layout/orgChart1"/>
    <dgm:cxn modelId="{5887AFE7-AFAF-476F-B37F-38DF0F694703}" type="presOf" srcId="{1966EA0D-14D7-437A-B31F-FF0F94105BDA}" destId="{48D1FD6B-0C59-4999-BC9A-E7BB84AC6350}" srcOrd="1" destOrd="0" presId="urn:microsoft.com/office/officeart/2005/8/layout/orgChart1"/>
    <dgm:cxn modelId="{62F784E8-FC35-4A83-A6C5-9E7055726CA4}" type="presOf" srcId="{8B1CACEC-5F9B-4457-ACA4-D6F3F9E39CC1}" destId="{94F97901-49D4-460F-AC08-A5DCA6977E53}" srcOrd="0" destOrd="0" presId="urn:microsoft.com/office/officeart/2005/8/layout/orgChart1"/>
    <dgm:cxn modelId="{0393EFF4-7639-4B25-AE86-D6B003557482}" srcId="{1966EA0D-14D7-437A-B31F-FF0F94105BDA}" destId="{331806AA-5C29-497E-8091-EB5619AF579C}" srcOrd="0" destOrd="0" parTransId="{8B1CACEC-5F9B-4457-ACA4-D6F3F9E39CC1}" sibTransId="{4B0C610C-688A-49D8-9635-CC88FB8D3E9D}"/>
    <dgm:cxn modelId="{199E5A09-1949-4CBA-8488-A57EB21EA160}" type="presParOf" srcId="{66D6372B-14B5-4633-9D8C-F2E7B12A1F3D}" destId="{A5A32CAA-4A0B-439F-9EF8-FD06533F2CB6}" srcOrd="0" destOrd="0" presId="urn:microsoft.com/office/officeart/2005/8/layout/orgChart1"/>
    <dgm:cxn modelId="{A8F11C78-D2FC-46AB-BDF9-EECFB32038A1}" type="presParOf" srcId="{A5A32CAA-4A0B-439F-9EF8-FD06533F2CB6}" destId="{DD667B95-63AA-47EA-AF42-BDC0DBD1275E}" srcOrd="0" destOrd="0" presId="urn:microsoft.com/office/officeart/2005/8/layout/orgChart1"/>
    <dgm:cxn modelId="{529C0CD4-2308-456D-B421-8FF898799BB8}" type="presParOf" srcId="{DD667B95-63AA-47EA-AF42-BDC0DBD1275E}" destId="{2D3E9232-FF9B-41C5-8852-58F1BA5E5F93}" srcOrd="0" destOrd="0" presId="urn:microsoft.com/office/officeart/2005/8/layout/orgChart1"/>
    <dgm:cxn modelId="{7F14FD21-B3BC-410D-8714-2AD787C29479}" type="presParOf" srcId="{DD667B95-63AA-47EA-AF42-BDC0DBD1275E}" destId="{48D1FD6B-0C59-4999-BC9A-E7BB84AC6350}" srcOrd="1" destOrd="0" presId="urn:microsoft.com/office/officeart/2005/8/layout/orgChart1"/>
    <dgm:cxn modelId="{FBB10FBB-E5EF-4DBE-8208-C774CC8FDF30}" type="presParOf" srcId="{A5A32CAA-4A0B-439F-9EF8-FD06533F2CB6}" destId="{89C408D3-5FEB-4B7C-852C-A3FCC7134E5B}" srcOrd="1" destOrd="0" presId="urn:microsoft.com/office/officeart/2005/8/layout/orgChart1"/>
    <dgm:cxn modelId="{B3D62183-5182-4754-8ADF-CC92A6037A8B}" type="presParOf" srcId="{89C408D3-5FEB-4B7C-852C-A3FCC7134E5B}" destId="{94F97901-49D4-460F-AC08-A5DCA6977E53}" srcOrd="0" destOrd="0" presId="urn:microsoft.com/office/officeart/2005/8/layout/orgChart1"/>
    <dgm:cxn modelId="{25D04193-93E3-43A8-AB8C-B27600F1137D}" type="presParOf" srcId="{89C408D3-5FEB-4B7C-852C-A3FCC7134E5B}" destId="{B9FAEB05-BE94-47F2-9A54-59234EB96FFF}" srcOrd="1" destOrd="0" presId="urn:microsoft.com/office/officeart/2005/8/layout/orgChart1"/>
    <dgm:cxn modelId="{3BD5DE07-5C60-4230-BE33-EB817E404034}" type="presParOf" srcId="{B9FAEB05-BE94-47F2-9A54-59234EB96FFF}" destId="{8FEDD765-ED99-4581-B50A-C0C5F390E9D5}" srcOrd="0" destOrd="0" presId="urn:microsoft.com/office/officeart/2005/8/layout/orgChart1"/>
    <dgm:cxn modelId="{4BD0DB7E-A382-4E62-BB54-20AE9F3163BA}" type="presParOf" srcId="{8FEDD765-ED99-4581-B50A-C0C5F390E9D5}" destId="{AFCAECDC-6968-424A-BEA4-A856AC5F2868}" srcOrd="0" destOrd="0" presId="urn:microsoft.com/office/officeart/2005/8/layout/orgChart1"/>
    <dgm:cxn modelId="{DB7ED9B4-AF58-438B-ADC7-7F90A9178265}" type="presParOf" srcId="{8FEDD765-ED99-4581-B50A-C0C5F390E9D5}" destId="{B74F188D-77DE-4F88-9AF9-30403A7B8E79}" srcOrd="1" destOrd="0" presId="urn:microsoft.com/office/officeart/2005/8/layout/orgChart1"/>
    <dgm:cxn modelId="{09DA7901-B087-4EC9-8567-D146C8C5BDD1}" type="presParOf" srcId="{B9FAEB05-BE94-47F2-9A54-59234EB96FFF}" destId="{4AF56E40-600D-46AD-80E1-8C6F42A9A97A}" srcOrd="1" destOrd="0" presId="urn:microsoft.com/office/officeart/2005/8/layout/orgChart1"/>
    <dgm:cxn modelId="{2EFB9BA2-405E-44BD-98E1-69207513EDAD}" type="presParOf" srcId="{B9FAEB05-BE94-47F2-9A54-59234EB96FFF}" destId="{17823245-ECB3-435F-AA1F-393D6344DA99}" srcOrd="2" destOrd="0" presId="urn:microsoft.com/office/officeart/2005/8/layout/orgChart1"/>
    <dgm:cxn modelId="{64353EDE-6AFE-4B5B-B6EE-34A8681D026F}" type="presParOf" srcId="{89C408D3-5FEB-4B7C-852C-A3FCC7134E5B}" destId="{044EFE9C-80DF-45D9-AAB8-3144C6B8E5B9}" srcOrd="2" destOrd="0" presId="urn:microsoft.com/office/officeart/2005/8/layout/orgChart1"/>
    <dgm:cxn modelId="{A5AC4A4A-8F66-4728-9735-CE106ABB7263}" type="presParOf" srcId="{89C408D3-5FEB-4B7C-852C-A3FCC7134E5B}" destId="{DC6278A6-7669-4C00-84AA-A8C8C852DF01}" srcOrd="3" destOrd="0" presId="urn:microsoft.com/office/officeart/2005/8/layout/orgChart1"/>
    <dgm:cxn modelId="{03F87B0F-E68A-4A75-84E7-6C8B45D66B84}" type="presParOf" srcId="{DC6278A6-7669-4C00-84AA-A8C8C852DF01}" destId="{7C039189-4359-4707-B2FC-648605662C75}" srcOrd="0" destOrd="0" presId="urn:microsoft.com/office/officeart/2005/8/layout/orgChart1"/>
    <dgm:cxn modelId="{1E296000-71E9-4D0A-ABE2-56CACB1F2CBB}" type="presParOf" srcId="{7C039189-4359-4707-B2FC-648605662C75}" destId="{802BA27C-16A7-45DC-8996-C07713031A63}" srcOrd="0" destOrd="0" presId="urn:microsoft.com/office/officeart/2005/8/layout/orgChart1"/>
    <dgm:cxn modelId="{578C2B22-9217-4672-8E62-5DFF6ADD6663}" type="presParOf" srcId="{7C039189-4359-4707-B2FC-648605662C75}" destId="{CA40E318-6812-4DB8-96C1-5022794CE4D5}" srcOrd="1" destOrd="0" presId="urn:microsoft.com/office/officeart/2005/8/layout/orgChart1"/>
    <dgm:cxn modelId="{F40F9210-2CF8-44BC-9263-7C5B319CDD79}" type="presParOf" srcId="{DC6278A6-7669-4C00-84AA-A8C8C852DF01}" destId="{06B24CC5-1103-4C00-A409-4E44605DCB72}" srcOrd="1" destOrd="0" presId="urn:microsoft.com/office/officeart/2005/8/layout/orgChart1"/>
    <dgm:cxn modelId="{DDCF01FF-9600-49A5-8DB1-6771F08728DF}" type="presParOf" srcId="{DC6278A6-7669-4C00-84AA-A8C8C852DF01}" destId="{C2DAFC2A-B9AD-40B4-B677-B7D015326F0C}" srcOrd="2" destOrd="0" presId="urn:microsoft.com/office/officeart/2005/8/layout/orgChart1"/>
    <dgm:cxn modelId="{B7028A69-9489-41EA-BA5B-0C3DFEC37B1A}" type="presParOf" srcId="{89C408D3-5FEB-4B7C-852C-A3FCC7134E5B}" destId="{6A69D73B-0AA3-4A8D-968F-74CD3416F755}" srcOrd="4" destOrd="0" presId="urn:microsoft.com/office/officeart/2005/8/layout/orgChart1"/>
    <dgm:cxn modelId="{E30E6225-D4C8-41EE-8BE3-F143C9C2AC86}" type="presParOf" srcId="{89C408D3-5FEB-4B7C-852C-A3FCC7134E5B}" destId="{4440EB8A-54EC-4358-B9CB-645FB3751FD3}" srcOrd="5" destOrd="0" presId="urn:microsoft.com/office/officeart/2005/8/layout/orgChart1"/>
    <dgm:cxn modelId="{AF93F123-E06A-4AE5-9342-A3B441E6CF01}" type="presParOf" srcId="{4440EB8A-54EC-4358-B9CB-645FB3751FD3}" destId="{44395B2F-B789-4B6E-9F59-557B83D32B7B}" srcOrd="0" destOrd="0" presId="urn:microsoft.com/office/officeart/2005/8/layout/orgChart1"/>
    <dgm:cxn modelId="{3F3E0E89-7E43-4155-AC7B-C94BCA69B7B0}" type="presParOf" srcId="{44395B2F-B789-4B6E-9F59-557B83D32B7B}" destId="{D4CCC625-508B-4FA9-86E8-BF0A9FDC1E39}" srcOrd="0" destOrd="0" presId="urn:microsoft.com/office/officeart/2005/8/layout/orgChart1"/>
    <dgm:cxn modelId="{1ECAB622-7835-4FE9-BBC2-4848D0EA273C}" type="presParOf" srcId="{44395B2F-B789-4B6E-9F59-557B83D32B7B}" destId="{352B233F-7C34-4535-81EC-F989DFBEC3CD}" srcOrd="1" destOrd="0" presId="urn:microsoft.com/office/officeart/2005/8/layout/orgChart1"/>
    <dgm:cxn modelId="{6205E61B-84A7-43FA-A734-16692FC5FE10}" type="presParOf" srcId="{4440EB8A-54EC-4358-B9CB-645FB3751FD3}" destId="{0891728B-A7E3-4B94-9B73-B1867BA90F3B}" srcOrd="1" destOrd="0" presId="urn:microsoft.com/office/officeart/2005/8/layout/orgChart1"/>
    <dgm:cxn modelId="{1A58B9CA-E1FB-40D3-B07C-C235905DFBF1}" type="presParOf" srcId="{4440EB8A-54EC-4358-B9CB-645FB3751FD3}" destId="{FEE72A4A-3F13-4534-985F-E078F255A34A}" srcOrd="2" destOrd="0" presId="urn:microsoft.com/office/officeart/2005/8/layout/orgChart1"/>
    <dgm:cxn modelId="{5C3C7402-E0EB-4FF2-A631-B5CA801B0448}" type="presParOf" srcId="{A5A32CAA-4A0B-439F-9EF8-FD06533F2CB6}" destId="{E6621166-429C-48DE-8440-106A72D3A2A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9D73B-0AA3-4A8D-968F-74CD3416F755}">
      <dsp:nvSpPr>
        <dsp:cNvPr id="0" name=""/>
        <dsp:cNvSpPr/>
      </dsp:nvSpPr>
      <dsp:spPr>
        <a:xfrm>
          <a:off x="3048000" y="1159067"/>
          <a:ext cx="2156482" cy="374265"/>
        </a:xfrm>
        <a:custGeom>
          <a:avLst/>
          <a:gdLst/>
          <a:ahLst/>
          <a:cxnLst/>
          <a:rect l="0" t="0" r="0" b="0"/>
          <a:pathLst>
            <a:path>
              <a:moveTo>
                <a:pt x="0" y="0"/>
              </a:moveTo>
              <a:lnTo>
                <a:pt x="0" y="187132"/>
              </a:lnTo>
              <a:lnTo>
                <a:pt x="2156482" y="187132"/>
              </a:lnTo>
              <a:lnTo>
                <a:pt x="2156482" y="3742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4EFE9C-80DF-45D9-AAB8-3144C6B8E5B9}">
      <dsp:nvSpPr>
        <dsp:cNvPr id="0" name=""/>
        <dsp:cNvSpPr/>
      </dsp:nvSpPr>
      <dsp:spPr>
        <a:xfrm>
          <a:off x="3002280" y="1159067"/>
          <a:ext cx="91440" cy="374265"/>
        </a:xfrm>
        <a:custGeom>
          <a:avLst/>
          <a:gdLst/>
          <a:ahLst/>
          <a:cxnLst/>
          <a:rect l="0" t="0" r="0" b="0"/>
          <a:pathLst>
            <a:path>
              <a:moveTo>
                <a:pt x="45720" y="0"/>
              </a:moveTo>
              <a:lnTo>
                <a:pt x="45720" y="3742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F97901-49D4-460F-AC08-A5DCA6977E53}">
      <dsp:nvSpPr>
        <dsp:cNvPr id="0" name=""/>
        <dsp:cNvSpPr/>
      </dsp:nvSpPr>
      <dsp:spPr>
        <a:xfrm>
          <a:off x="891517" y="1159067"/>
          <a:ext cx="2156482" cy="374265"/>
        </a:xfrm>
        <a:custGeom>
          <a:avLst/>
          <a:gdLst/>
          <a:ahLst/>
          <a:cxnLst/>
          <a:rect l="0" t="0" r="0" b="0"/>
          <a:pathLst>
            <a:path>
              <a:moveTo>
                <a:pt x="2156482" y="0"/>
              </a:moveTo>
              <a:lnTo>
                <a:pt x="2156482" y="187132"/>
              </a:lnTo>
              <a:lnTo>
                <a:pt x="0" y="187132"/>
              </a:lnTo>
              <a:lnTo>
                <a:pt x="0" y="3742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3E9232-FF9B-41C5-8852-58F1BA5E5F93}">
      <dsp:nvSpPr>
        <dsp:cNvPr id="0" name=""/>
        <dsp:cNvSpPr/>
      </dsp:nvSpPr>
      <dsp:spPr>
        <a:xfrm>
          <a:off x="2156891" y="267958"/>
          <a:ext cx="1782216" cy="89110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CR" sz="3600" kern="1200" dirty="0"/>
            <a:t>DSAF</a:t>
          </a:r>
        </a:p>
      </dsp:txBody>
      <dsp:txXfrm>
        <a:off x="2156891" y="267958"/>
        <a:ext cx="1782216" cy="891108"/>
      </dsp:txXfrm>
    </dsp:sp>
    <dsp:sp modelId="{AFCAECDC-6968-424A-BEA4-A856AC5F2868}">
      <dsp:nvSpPr>
        <dsp:cNvPr id="0" name=""/>
        <dsp:cNvSpPr/>
      </dsp:nvSpPr>
      <dsp:spPr>
        <a:xfrm>
          <a:off x="409" y="1533332"/>
          <a:ext cx="1782216" cy="89110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CR" sz="3600" kern="1200" dirty="0"/>
            <a:t>RRHH</a:t>
          </a:r>
        </a:p>
      </dsp:txBody>
      <dsp:txXfrm>
        <a:off x="409" y="1533332"/>
        <a:ext cx="1782216" cy="891108"/>
      </dsp:txXfrm>
    </dsp:sp>
    <dsp:sp modelId="{802BA27C-16A7-45DC-8996-C07713031A63}">
      <dsp:nvSpPr>
        <dsp:cNvPr id="0" name=""/>
        <dsp:cNvSpPr/>
      </dsp:nvSpPr>
      <dsp:spPr>
        <a:xfrm>
          <a:off x="2156891" y="1533332"/>
          <a:ext cx="1782216" cy="89110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CR" sz="3600" kern="1200" dirty="0"/>
            <a:t>Juntas</a:t>
          </a:r>
        </a:p>
      </dsp:txBody>
      <dsp:txXfrm>
        <a:off x="2156891" y="1533332"/>
        <a:ext cx="1782216" cy="891108"/>
      </dsp:txXfrm>
    </dsp:sp>
    <dsp:sp modelId="{D4CCC625-508B-4FA9-86E8-BF0A9FDC1E39}">
      <dsp:nvSpPr>
        <dsp:cNvPr id="0" name=""/>
        <dsp:cNvSpPr/>
      </dsp:nvSpPr>
      <dsp:spPr>
        <a:xfrm>
          <a:off x="4313373" y="1533332"/>
          <a:ext cx="1782216" cy="89110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CR" sz="3600" kern="1200" dirty="0"/>
            <a:t>PGSA</a:t>
          </a:r>
        </a:p>
      </dsp:txBody>
      <dsp:txXfrm>
        <a:off x="4313373" y="1533332"/>
        <a:ext cx="1782216" cy="8911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5BC3259-8A5A-40C5-AF43-8660EF80008C}" type="datetimeFigureOut">
              <a:rPr lang="es-CR" smtClean="0"/>
              <a:t>15/3/2024</a:t>
            </a:fld>
            <a:endParaRPr lang="es-CR"/>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B006321-C7D9-4941-836E-4A2751063A8A}" type="slidenum">
              <a:rPr lang="es-CR" smtClean="0"/>
              <a:t>‹Nº›</a:t>
            </a:fld>
            <a:endParaRPr lang="es-CR"/>
          </a:p>
        </p:txBody>
      </p:sp>
    </p:spTree>
    <p:extLst>
      <p:ext uri="{BB962C8B-B14F-4D97-AF65-F5344CB8AC3E}">
        <p14:creationId xmlns:p14="http://schemas.microsoft.com/office/powerpoint/2010/main" val="97891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Serviciosadmfinan.Occidente@mep.go.c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erviciosadmfinan.Occidente@mep.go.c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hyperlink" Target="mailto:Serviciosadmfinan.Occidente@mep.go.c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gth.mep.go.cr/licencias-y-permiso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svg"/></Relationships>
</file>

<file path=ppt/slides/_rels/slide4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mailto:DRE.Occidente@mep.go.cr" TargetMode="External"/><Relationship Id="rId7" Type="http://schemas.openxmlformats.org/officeDocument/2006/relationships/hyperlink" Target="mailto:oficinapruebasnacionalesoccidente@mep.go.cr" TargetMode="External"/><Relationship Id="rId2" Type="http://schemas.openxmlformats.org/officeDocument/2006/relationships/hyperlink" Target="mailto:unidad.sector.1@mep.go.cr" TargetMode="External"/><Relationship Id="rId1" Type="http://schemas.openxmlformats.org/officeDocument/2006/relationships/slideLayout" Target="../slideLayouts/slideLayout2.xml"/><Relationship Id="rId6" Type="http://schemas.openxmlformats.org/officeDocument/2006/relationships/hyperlink" Target="mailto:juntas.occidente@mep.go.cr" TargetMode="External"/><Relationship Id="rId5" Type="http://schemas.openxmlformats.org/officeDocument/2006/relationships/hyperlink" Target="mailto:Serviciosadmfinan.Occidente@mep.go.cr" TargetMode="External"/><Relationship Id="rId4" Type="http://schemas.openxmlformats.org/officeDocument/2006/relationships/hyperlink" Target="mailto:Apedagogica.Occidente@mep.go.cr" TargetMode="External"/><Relationship Id="rId9"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cxnSp>
        <p:nvCxnSpPr>
          <p:cNvPr id="3" name="Conector recto 2"/>
          <p:cNvCxnSpPr/>
          <p:nvPr/>
        </p:nvCxnSpPr>
        <p:spPr>
          <a:xfrm>
            <a:off x="10058400" y="3314700"/>
            <a:ext cx="0" cy="320040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1725" y="2400300"/>
            <a:ext cx="4860700" cy="4551309"/>
          </a:xfrm>
          <a:prstGeom prst="rect">
            <a:avLst/>
          </a:prstGeom>
        </p:spPr>
      </p:pic>
      <p:sp>
        <p:nvSpPr>
          <p:cNvPr id="6" name="Freeform 6">
            <a:extLst>
              <a:ext uri="{FF2B5EF4-FFF2-40B4-BE49-F238E27FC236}">
                <a16:creationId xmlns:a16="http://schemas.microsoft.com/office/drawing/2014/main" id="{1373831B-AA32-5547-F372-1EE62B76E700}"/>
              </a:ext>
            </a:extLst>
          </p:cNvPr>
          <p:cNvSpPr/>
          <p:nvPr/>
        </p:nvSpPr>
        <p:spPr>
          <a:xfrm>
            <a:off x="381000" y="3938889"/>
            <a:ext cx="8839195" cy="1474129"/>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a:p>
        </p:txBody>
      </p:sp>
    </p:spTree>
    <p:extLst>
      <p:ext uri="{BB962C8B-B14F-4D97-AF65-F5344CB8AC3E}">
        <p14:creationId xmlns:p14="http://schemas.microsoft.com/office/powerpoint/2010/main" val="56825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324100"/>
            <a:ext cx="15468600" cy="1143000"/>
          </a:xfrm>
        </p:spPr>
        <p:txBody>
          <a:bodyPr>
            <a:normAutofit fontScale="90000"/>
          </a:bodyPr>
          <a:lstStyle/>
          <a:p>
            <a:pPr algn="ctr"/>
            <a:r>
              <a:rPr lang="es-CR" sz="5400" dirty="0">
                <a:solidFill>
                  <a:srgbClr val="002060"/>
                </a:solidFill>
              </a:rPr>
              <a:t>Pluses (beneficios, carrera profesional, años de servicio)</a:t>
            </a:r>
          </a:p>
        </p:txBody>
      </p:sp>
      <p:sp>
        <p:nvSpPr>
          <p:cNvPr id="3" name="Marcador de contenido 2"/>
          <p:cNvSpPr>
            <a:spLocks noGrp="1"/>
          </p:cNvSpPr>
          <p:nvPr>
            <p:ph idx="1"/>
          </p:nvPr>
        </p:nvSpPr>
        <p:spPr>
          <a:xfrm>
            <a:off x="1447800" y="3948747"/>
            <a:ext cx="15087600" cy="6035040"/>
          </a:xfrm>
        </p:spPr>
        <p:txBody>
          <a:bodyPr>
            <a:normAutofit/>
          </a:bodyPr>
          <a:lstStyle/>
          <a:p>
            <a:pPr marL="0" indent="0">
              <a:buNone/>
            </a:pPr>
            <a:r>
              <a:rPr lang="es-CR" b="1" i="1" u="sng" dirty="0"/>
              <a:t>Apertura de Carrera profesional</a:t>
            </a:r>
            <a:r>
              <a:rPr lang="es-CR" dirty="0"/>
              <a:t>:</a:t>
            </a:r>
          </a:p>
          <a:p>
            <a:r>
              <a:rPr lang="es-CR" dirty="0"/>
              <a:t>Se paga únicamente a los profesionales COLEGIADOS que tiene un nombramiento de </a:t>
            </a:r>
            <a:r>
              <a:rPr lang="es-CR" b="1" dirty="0"/>
              <a:t>más de 4 meses </a:t>
            </a:r>
            <a:r>
              <a:rPr lang="es-CR" dirty="0"/>
              <a:t>continuos sin cortes. (LEY 9635 Fortalecimiento de las Finanzas Públicas)</a:t>
            </a:r>
          </a:p>
          <a:p>
            <a:r>
              <a:rPr lang="es-CR" b="1" i="1" u="sng" dirty="0"/>
              <a:t>Ajuste de Carrera profesional:</a:t>
            </a:r>
          </a:p>
          <a:p>
            <a:r>
              <a:rPr lang="es-CR" dirty="0"/>
              <a:t>Cursos o títulos que tengan, y que desean entregar para valorar si ingresan a pago de carrera (una vez que se tiene abierto el expediente de carrera) (LEY 9635 Fortalecimiento de las Finanzas Públicas)</a:t>
            </a:r>
          </a:p>
          <a:p>
            <a:r>
              <a:rPr lang="es-CR" b="1" i="1" u="sng" dirty="0"/>
              <a:t>Años de Servicio</a:t>
            </a:r>
            <a:r>
              <a:rPr lang="es-CR" dirty="0"/>
              <a:t>: </a:t>
            </a:r>
          </a:p>
          <a:p>
            <a:pPr marL="628650" indent="-85725">
              <a:buNone/>
            </a:pPr>
            <a:r>
              <a:rPr lang="es-CR" dirty="0"/>
              <a:t> </a:t>
            </a:r>
            <a:r>
              <a:rPr lang="es-CR" sz="2800" dirty="0"/>
              <a:t>Según Ley marco de empleo público: https://dgth.mep.go.cr/estudio-de-anualidades/</a:t>
            </a:r>
            <a:endParaRPr lang="es-CR" sz="2800" b="1" i="1" u="sng" dirty="0"/>
          </a:p>
          <a:p>
            <a:pPr marL="0" indent="0">
              <a:buNone/>
            </a:pPr>
            <a:endParaRPr lang="es-CR" dirty="0"/>
          </a:p>
        </p:txBody>
      </p:sp>
      <p:sp>
        <p:nvSpPr>
          <p:cNvPr id="4" name="Freeform 6">
            <a:extLst>
              <a:ext uri="{FF2B5EF4-FFF2-40B4-BE49-F238E27FC236}">
                <a16:creationId xmlns:a16="http://schemas.microsoft.com/office/drawing/2014/main" id="{4046E2D7-8B9D-3463-B712-8960A4D1A5EB}"/>
              </a:ext>
            </a:extLst>
          </p:cNvPr>
          <p:cNvSpPr/>
          <p:nvPr/>
        </p:nvSpPr>
        <p:spPr>
          <a:xfrm>
            <a:off x="5791200" y="322263"/>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Tree>
    <p:extLst>
      <p:ext uri="{BB962C8B-B14F-4D97-AF65-F5344CB8AC3E}">
        <p14:creationId xmlns:p14="http://schemas.microsoft.com/office/powerpoint/2010/main" val="3214765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80262" y="741502"/>
            <a:ext cx="12572759" cy="1418324"/>
          </a:xfrm>
        </p:spPr>
        <p:txBody>
          <a:bodyPr>
            <a:normAutofit fontScale="90000"/>
          </a:bodyPr>
          <a:lstStyle/>
          <a:p>
            <a:pPr algn="ctr"/>
            <a:r>
              <a:rPr lang="es-CR" dirty="0">
                <a:solidFill>
                  <a:srgbClr val="002060"/>
                </a:solidFill>
              </a:rPr>
              <a:t>Incapacidades </a:t>
            </a:r>
            <a:r>
              <a:rPr lang="es-CR" b="1" dirty="0">
                <a:solidFill>
                  <a:srgbClr val="002060"/>
                </a:solidFill>
              </a:rPr>
              <a:t>CCSS</a:t>
            </a:r>
            <a:r>
              <a:rPr lang="es-CR" dirty="0">
                <a:solidFill>
                  <a:srgbClr val="002060"/>
                </a:solidFill>
              </a:rPr>
              <a:t> </a:t>
            </a:r>
            <a:br>
              <a:rPr lang="es-CR" dirty="0">
                <a:solidFill>
                  <a:srgbClr val="002060"/>
                </a:solidFill>
              </a:rPr>
            </a:br>
            <a:r>
              <a:rPr lang="es-CR" sz="4650" dirty="0">
                <a:solidFill>
                  <a:srgbClr val="002060"/>
                </a:solidFill>
              </a:rPr>
              <a:t>(Requerimiento, incapacidad, declaración)</a:t>
            </a:r>
            <a:br>
              <a:rPr lang="es-CR" sz="4650" dirty="0">
                <a:solidFill>
                  <a:srgbClr val="002060"/>
                </a:solidFill>
              </a:rPr>
            </a:br>
            <a:r>
              <a:rPr lang="es-CR" sz="5400" dirty="0">
                <a:solidFill>
                  <a:srgbClr val="002060"/>
                </a:solidFill>
              </a:rPr>
              <a:t>serviciosadmfinan.Occidente@mep.go.cr</a:t>
            </a:r>
          </a:p>
        </p:txBody>
      </p:sp>
      <p:pic>
        <p:nvPicPr>
          <p:cNvPr id="2" name="Imagen 1"/>
          <p:cNvPicPr>
            <a:picLocks noChangeAspect="1"/>
          </p:cNvPicPr>
          <p:nvPr/>
        </p:nvPicPr>
        <p:blipFill>
          <a:blip r:embed="rId2"/>
          <a:stretch>
            <a:fillRect/>
          </a:stretch>
        </p:blipFill>
        <p:spPr>
          <a:xfrm>
            <a:off x="1060161" y="3314700"/>
            <a:ext cx="8697192" cy="5188310"/>
          </a:xfrm>
          <a:prstGeom prst="rect">
            <a:avLst/>
          </a:prstGeom>
        </p:spPr>
      </p:pic>
      <p:pic>
        <p:nvPicPr>
          <p:cNvPr id="3" name="Imagen 2"/>
          <p:cNvPicPr>
            <a:picLocks noChangeAspect="1"/>
          </p:cNvPicPr>
          <p:nvPr/>
        </p:nvPicPr>
        <p:blipFill>
          <a:blip r:embed="rId3"/>
          <a:stretch>
            <a:fillRect/>
          </a:stretch>
        </p:blipFill>
        <p:spPr>
          <a:xfrm>
            <a:off x="9766878" y="2635572"/>
            <a:ext cx="8338704" cy="7263248"/>
          </a:xfrm>
          <a:prstGeom prst="rect">
            <a:avLst/>
          </a:prstGeom>
        </p:spPr>
      </p:pic>
      <p:sp>
        <p:nvSpPr>
          <p:cNvPr id="5" name="Rectángulo 4">
            <a:extLst>
              <a:ext uri="{FF2B5EF4-FFF2-40B4-BE49-F238E27FC236}">
                <a16:creationId xmlns:a16="http://schemas.microsoft.com/office/drawing/2014/main" id="{6E180BD4-DEBB-379B-B652-1BD1C98D750D}"/>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291423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71600" y="436420"/>
            <a:ext cx="15468600" cy="9071264"/>
          </a:xfrm>
          <a:prstGeom prst="rect">
            <a:avLst/>
          </a:prstGeom>
        </p:spPr>
      </p:pic>
      <p:sp>
        <p:nvSpPr>
          <p:cNvPr id="2" name="CuadroTexto 1"/>
          <p:cNvSpPr txBox="1"/>
          <p:nvPr/>
        </p:nvSpPr>
        <p:spPr>
          <a:xfrm>
            <a:off x="12437918" y="2026227"/>
            <a:ext cx="3407215" cy="646331"/>
          </a:xfrm>
          <a:prstGeom prst="rect">
            <a:avLst/>
          </a:prstGeom>
          <a:noFill/>
        </p:spPr>
        <p:txBody>
          <a:bodyPr wrap="none" rtlCol="0">
            <a:spAutoFit/>
          </a:bodyPr>
          <a:lstStyle/>
          <a:p>
            <a:r>
              <a:rPr lang="es-CR" sz="3600" dirty="0">
                <a:solidFill>
                  <a:srgbClr val="002060"/>
                </a:solidFill>
              </a:rPr>
              <a:t>REQUERIMIENTO</a:t>
            </a:r>
          </a:p>
        </p:txBody>
      </p:sp>
      <p:sp>
        <p:nvSpPr>
          <p:cNvPr id="3" name="Rectángulo 2">
            <a:extLst>
              <a:ext uri="{FF2B5EF4-FFF2-40B4-BE49-F238E27FC236}">
                <a16:creationId xmlns:a16="http://schemas.microsoft.com/office/drawing/2014/main" id="{CD2B0394-E979-4D11-6D61-67A0970DAEC6}"/>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222913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319337" y="483177"/>
            <a:ext cx="14386214" cy="9320646"/>
          </a:xfrm>
          <a:prstGeom prst="rect">
            <a:avLst/>
          </a:prstGeom>
        </p:spPr>
      </p:pic>
      <p:sp>
        <p:nvSpPr>
          <p:cNvPr id="2" name="CuadroTexto 1"/>
          <p:cNvSpPr txBox="1"/>
          <p:nvPr/>
        </p:nvSpPr>
        <p:spPr>
          <a:xfrm>
            <a:off x="12734060" y="2026226"/>
            <a:ext cx="3267940" cy="646331"/>
          </a:xfrm>
          <a:prstGeom prst="rect">
            <a:avLst/>
          </a:prstGeom>
          <a:noFill/>
        </p:spPr>
        <p:txBody>
          <a:bodyPr wrap="square" rtlCol="0">
            <a:spAutoFit/>
          </a:bodyPr>
          <a:lstStyle/>
          <a:p>
            <a:r>
              <a:rPr lang="es-CR" sz="3600" b="1" dirty="0">
                <a:solidFill>
                  <a:srgbClr val="002060"/>
                </a:solidFill>
              </a:rPr>
              <a:t>SIN SUSTITUTO</a:t>
            </a:r>
          </a:p>
        </p:txBody>
      </p:sp>
      <p:sp>
        <p:nvSpPr>
          <p:cNvPr id="3" name="Rectángulo 2">
            <a:extLst>
              <a:ext uri="{FF2B5EF4-FFF2-40B4-BE49-F238E27FC236}">
                <a16:creationId xmlns:a16="http://schemas.microsoft.com/office/drawing/2014/main" id="{0E30D955-EF5E-AC8C-865E-37F580984632}"/>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3221682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57401" y="1"/>
            <a:ext cx="13030200" cy="9382991"/>
          </a:xfrm>
          <a:prstGeom prst="rect">
            <a:avLst/>
          </a:prstGeom>
        </p:spPr>
      </p:pic>
      <p:sp>
        <p:nvSpPr>
          <p:cNvPr id="2" name="Rectángulo 1">
            <a:extLst>
              <a:ext uri="{FF2B5EF4-FFF2-40B4-BE49-F238E27FC236}">
                <a16:creationId xmlns:a16="http://schemas.microsoft.com/office/drawing/2014/main" id="{AEDBBD45-229C-1D6D-79FF-58778E94378A}"/>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312355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1521" y="657623"/>
            <a:ext cx="17091900" cy="1569626"/>
          </a:xfrm>
        </p:spPr>
        <p:txBody>
          <a:bodyPr>
            <a:normAutofit/>
          </a:bodyPr>
          <a:lstStyle/>
          <a:p>
            <a:pPr algn="ctr"/>
            <a:r>
              <a:rPr lang="es-CR" dirty="0"/>
              <a:t>Incapacidades </a:t>
            </a:r>
            <a:r>
              <a:rPr lang="es-CR" dirty="0">
                <a:solidFill>
                  <a:srgbClr val="FF0000"/>
                </a:solidFill>
              </a:rPr>
              <a:t>INS (En Físico)</a:t>
            </a:r>
            <a:br>
              <a:rPr lang="es-CR" dirty="0"/>
            </a:br>
            <a:r>
              <a:rPr lang="es-CR" dirty="0"/>
              <a:t>(</a:t>
            </a:r>
            <a:r>
              <a:rPr lang="es-CR" sz="4650" dirty="0"/>
              <a:t>Requerimiento, incapacidad y declaración,) </a:t>
            </a:r>
          </a:p>
        </p:txBody>
      </p:sp>
      <p:pic>
        <p:nvPicPr>
          <p:cNvPr id="3" name="Imagen 2"/>
          <p:cNvPicPr>
            <a:picLocks noChangeAspect="1"/>
          </p:cNvPicPr>
          <p:nvPr/>
        </p:nvPicPr>
        <p:blipFill>
          <a:blip r:embed="rId2"/>
          <a:stretch>
            <a:fillRect/>
          </a:stretch>
        </p:blipFill>
        <p:spPr>
          <a:xfrm>
            <a:off x="1932059" y="2396402"/>
            <a:ext cx="14190827" cy="6846311"/>
          </a:xfrm>
          <a:prstGeom prst="rect">
            <a:avLst/>
          </a:prstGeom>
        </p:spPr>
      </p:pic>
      <p:sp>
        <p:nvSpPr>
          <p:cNvPr id="4" name="Rectángulo 3">
            <a:extLst>
              <a:ext uri="{FF2B5EF4-FFF2-40B4-BE49-F238E27FC236}">
                <a16:creationId xmlns:a16="http://schemas.microsoft.com/office/drawing/2014/main" id="{ED35BC03-B5D2-DF2B-1EDC-AB2376769F3F}"/>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3149875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055677" y="140276"/>
            <a:ext cx="8993331" cy="9320646"/>
          </a:xfrm>
          <a:prstGeom prst="rect">
            <a:avLst/>
          </a:prstGeom>
        </p:spPr>
      </p:pic>
      <p:pic>
        <p:nvPicPr>
          <p:cNvPr id="5" name="Imagen 4"/>
          <p:cNvPicPr>
            <a:picLocks noChangeAspect="1"/>
          </p:cNvPicPr>
          <p:nvPr/>
        </p:nvPicPr>
        <p:blipFill>
          <a:blip r:embed="rId3"/>
          <a:stretch>
            <a:fillRect/>
          </a:stretch>
        </p:blipFill>
        <p:spPr>
          <a:xfrm>
            <a:off x="296143" y="264968"/>
            <a:ext cx="8946572" cy="9071264"/>
          </a:xfrm>
          <a:prstGeom prst="rect">
            <a:avLst/>
          </a:prstGeom>
        </p:spPr>
      </p:pic>
      <p:sp>
        <p:nvSpPr>
          <p:cNvPr id="2" name="Rectángulo 1">
            <a:extLst>
              <a:ext uri="{FF2B5EF4-FFF2-40B4-BE49-F238E27FC236}">
                <a16:creationId xmlns:a16="http://schemas.microsoft.com/office/drawing/2014/main" id="{41059014-5AD2-7F71-2512-65D950FAFD1C}"/>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77486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905001" y="1"/>
            <a:ext cx="13182600" cy="9382991"/>
          </a:xfrm>
          <a:prstGeom prst="rect">
            <a:avLst/>
          </a:prstGeom>
        </p:spPr>
      </p:pic>
      <p:sp>
        <p:nvSpPr>
          <p:cNvPr id="2" name="Rectángulo 1">
            <a:extLst>
              <a:ext uri="{FF2B5EF4-FFF2-40B4-BE49-F238E27FC236}">
                <a16:creationId xmlns:a16="http://schemas.microsoft.com/office/drawing/2014/main" id="{2B6A3A7C-E36F-5107-D234-790426D976F8}"/>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611357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171700"/>
            <a:ext cx="8229600" cy="1143000"/>
          </a:xfrm>
        </p:spPr>
        <p:txBody>
          <a:bodyPr>
            <a:normAutofit/>
          </a:bodyPr>
          <a:lstStyle/>
          <a:p>
            <a:pPr algn="ctr"/>
            <a:r>
              <a:rPr lang="es-CR" sz="6000" dirty="0">
                <a:solidFill>
                  <a:srgbClr val="002060"/>
                </a:solidFill>
              </a:rPr>
              <a:t>Rebajos Salariales</a:t>
            </a:r>
          </a:p>
        </p:txBody>
      </p:sp>
      <p:sp>
        <p:nvSpPr>
          <p:cNvPr id="3" name="Marcador de contenido 2"/>
          <p:cNvSpPr>
            <a:spLocks noGrp="1"/>
          </p:cNvSpPr>
          <p:nvPr>
            <p:ph idx="1"/>
          </p:nvPr>
        </p:nvSpPr>
        <p:spPr>
          <a:xfrm>
            <a:off x="1600200" y="3462792"/>
            <a:ext cx="15087600" cy="6587670"/>
          </a:xfrm>
        </p:spPr>
        <p:txBody>
          <a:bodyPr/>
          <a:lstStyle/>
          <a:p>
            <a:endParaRPr lang="es-CR" b="1" i="1" u="sng" dirty="0"/>
          </a:p>
          <a:p>
            <a:r>
              <a:rPr lang="es-CR" b="1" i="1" u="sng" dirty="0"/>
              <a:t>Justificados</a:t>
            </a:r>
            <a:r>
              <a:rPr lang="es-CR" dirty="0"/>
              <a:t>: se rebaja únicamente el </a:t>
            </a:r>
            <a:r>
              <a:rPr lang="es-CR" b="1" dirty="0"/>
              <a:t>50 %</a:t>
            </a:r>
            <a:r>
              <a:rPr lang="es-CR" dirty="0"/>
              <a:t> del salario. </a:t>
            </a:r>
          </a:p>
          <a:p>
            <a:r>
              <a:rPr lang="es-CR" b="1" i="1" u="sng" dirty="0"/>
              <a:t>Injustificados</a:t>
            </a:r>
            <a:r>
              <a:rPr lang="es-CR" dirty="0"/>
              <a:t>: se rebaja el </a:t>
            </a:r>
            <a:r>
              <a:rPr lang="es-CR" b="1" dirty="0"/>
              <a:t>100 %</a:t>
            </a:r>
            <a:r>
              <a:rPr lang="es-CR" dirty="0"/>
              <a:t> del salario.</a:t>
            </a:r>
          </a:p>
          <a:p>
            <a:endParaRPr lang="es-CR" dirty="0"/>
          </a:p>
          <a:p>
            <a:r>
              <a:rPr lang="es-CR" dirty="0"/>
              <a:t>Únicamente se realizan </a:t>
            </a:r>
            <a:r>
              <a:rPr lang="es-CR" b="1" dirty="0"/>
              <a:t>rebajos de lecciones </a:t>
            </a:r>
            <a:r>
              <a:rPr lang="es-CR" dirty="0"/>
              <a:t>a profesores de secundaria y enseñanza especial en </a:t>
            </a:r>
            <a:r>
              <a:rPr lang="es-CR" b="1" u="sng" dirty="0"/>
              <a:t>primaria </a:t>
            </a:r>
          </a:p>
          <a:p>
            <a:r>
              <a:rPr lang="es-CR" dirty="0"/>
              <a:t>Y los rebajos </a:t>
            </a:r>
            <a:r>
              <a:rPr lang="es-CR" b="1" dirty="0"/>
              <a:t>por días </a:t>
            </a:r>
            <a:r>
              <a:rPr lang="es-CR" dirty="0"/>
              <a:t>a todos los de </a:t>
            </a:r>
            <a:r>
              <a:rPr lang="es-CR" b="1" dirty="0"/>
              <a:t>más puestos</a:t>
            </a:r>
            <a:r>
              <a:rPr lang="es-CR" dirty="0"/>
              <a:t>. </a:t>
            </a:r>
          </a:p>
          <a:p>
            <a:endParaRPr lang="es-CR" dirty="0"/>
          </a:p>
          <a:p>
            <a:pPr algn="ctr"/>
            <a:r>
              <a:rPr lang="es-CR" sz="3600" b="1" i="1" u="sng" dirty="0"/>
              <a:t>NOTA</a:t>
            </a:r>
            <a:r>
              <a:rPr lang="es-CR" sz="3600" dirty="0"/>
              <a:t>: </a:t>
            </a:r>
            <a:r>
              <a:rPr lang="es-CR" sz="3600" b="1" i="1" dirty="0"/>
              <a:t>no existen rebajos por jornadas ni por horas</a:t>
            </a:r>
          </a:p>
        </p:txBody>
      </p:sp>
      <p:sp>
        <p:nvSpPr>
          <p:cNvPr id="4" name="Freeform 6">
            <a:extLst>
              <a:ext uri="{FF2B5EF4-FFF2-40B4-BE49-F238E27FC236}">
                <a16:creationId xmlns:a16="http://schemas.microsoft.com/office/drawing/2014/main" id="{01DB874C-7C55-436A-78CF-13A838D48566}"/>
              </a:ext>
            </a:extLst>
          </p:cNvPr>
          <p:cNvSpPr/>
          <p:nvPr/>
        </p:nvSpPr>
        <p:spPr>
          <a:xfrm>
            <a:off x="6705600" y="419100"/>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5" name="Rectángulo 4">
            <a:extLst>
              <a:ext uri="{FF2B5EF4-FFF2-40B4-BE49-F238E27FC236}">
                <a16:creationId xmlns:a16="http://schemas.microsoft.com/office/drawing/2014/main" id="{A384399B-E9E3-E725-B916-AF9ADECCD71B}"/>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1343833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5920" y="349717"/>
            <a:ext cx="15087600" cy="1723271"/>
          </a:xfrm>
        </p:spPr>
        <p:txBody>
          <a:bodyPr>
            <a:normAutofit/>
          </a:bodyPr>
          <a:lstStyle/>
          <a:p>
            <a:pPr algn="ctr"/>
            <a:r>
              <a:rPr lang="es-CR" dirty="0"/>
              <a:t>Responsabilidad laboral: ausencias y llegadas tardías injustificadas</a:t>
            </a:r>
          </a:p>
        </p:txBody>
      </p:sp>
      <p:sp>
        <p:nvSpPr>
          <p:cNvPr id="3" name="Marcador de contenido 2"/>
          <p:cNvSpPr>
            <a:spLocks noGrp="1"/>
          </p:cNvSpPr>
          <p:nvPr>
            <p:ph idx="1"/>
          </p:nvPr>
        </p:nvSpPr>
        <p:spPr>
          <a:xfrm>
            <a:off x="1645920" y="2072987"/>
            <a:ext cx="15087600" cy="7512627"/>
          </a:xfrm>
        </p:spPr>
        <p:txBody>
          <a:bodyPr/>
          <a:lstStyle/>
          <a:p>
            <a:endParaRPr lang="es-CR" b="1" i="1" u="sng" dirty="0"/>
          </a:p>
          <a:p>
            <a:r>
              <a:rPr lang="es-CR" b="1" i="1" u="sng" dirty="0"/>
              <a:t>Ausencias</a:t>
            </a:r>
            <a:r>
              <a:rPr lang="es-CR" dirty="0"/>
              <a:t>: Cuando un funcionario no se presenta a laborar, se debe presentar una </a:t>
            </a:r>
            <a:r>
              <a:rPr lang="es-CR" b="1" dirty="0"/>
              <a:t>justificación medica de la CCSS o del INS</a:t>
            </a:r>
            <a:r>
              <a:rPr lang="es-CR" dirty="0"/>
              <a:t>, dejando claro que, si no se le incapacitó por ninguna instancia deberá después de su cita médica </a:t>
            </a:r>
            <a:r>
              <a:rPr lang="es-CR" b="1" dirty="0"/>
              <a:t>presentarse a laborar </a:t>
            </a:r>
            <a:r>
              <a:rPr lang="es-CR" dirty="0"/>
              <a:t>inmediatamente.</a:t>
            </a:r>
          </a:p>
          <a:p>
            <a:r>
              <a:rPr lang="es-CR" b="1" i="1" u="sng" dirty="0"/>
              <a:t>Tardías</a:t>
            </a:r>
            <a:r>
              <a:rPr lang="es-CR" dirty="0"/>
              <a:t>: </a:t>
            </a:r>
          </a:p>
          <a:p>
            <a:endParaRPr lang="es-CR" dirty="0"/>
          </a:p>
          <a:p>
            <a:endParaRPr lang="es-CR" dirty="0"/>
          </a:p>
          <a:p>
            <a:endParaRPr lang="es-CR" dirty="0"/>
          </a:p>
        </p:txBody>
      </p:sp>
      <p:pic>
        <p:nvPicPr>
          <p:cNvPr id="9" name="Imagen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20" y="5235533"/>
            <a:ext cx="15377061" cy="413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C3670D98-9376-05F7-40D7-B49FAF15C707}"/>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53446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90007" y="772452"/>
            <a:ext cx="14907986" cy="9149103"/>
          </a:xfrm>
          <a:prstGeom prst="rect">
            <a:avLst/>
          </a:prstGeom>
        </p:spPr>
      </p:pic>
      <p:sp>
        <p:nvSpPr>
          <p:cNvPr id="3" name="Rectángulo 2"/>
          <p:cNvSpPr/>
          <p:nvPr/>
        </p:nvSpPr>
        <p:spPr>
          <a:xfrm>
            <a:off x="0" y="9973734"/>
            <a:ext cx="18288000" cy="313266"/>
          </a:xfrm>
          <a:prstGeom prst="rect">
            <a:avLst/>
          </a:prstGeom>
          <a:solidFill>
            <a:schemeClr val="bg2">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
        <p:nvSpPr>
          <p:cNvPr id="4" name="CuadroTexto 3"/>
          <p:cNvSpPr txBox="1"/>
          <p:nvPr/>
        </p:nvSpPr>
        <p:spPr>
          <a:xfrm>
            <a:off x="1083734" y="3354353"/>
            <a:ext cx="1828642" cy="923330"/>
          </a:xfrm>
          <a:prstGeom prst="rect">
            <a:avLst/>
          </a:prstGeom>
          <a:noFill/>
        </p:spPr>
        <p:txBody>
          <a:bodyPr wrap="none" rtlCol="0">
            <a:spAutoFit/>
          </a:bodyPr>
          <a:lstStyle/>
          <a:p>
            <a:r>
              <a:rPr lang="es-ES" sz="2700" dirty="0">
                <a:solidFill>
                  <a:schemeClr val="accent2">
                    <a:lumMod val="75000"/>
                  </a:schemeClr>
                </a:solidFill>
              </a:rPr>
              <a:t>P CE=257</a:t>
            </a:r>
          </a:p>
          <a:p>
            <a:r>
              <a:rPr lang="es-ES" sz="2700" dirty="0">
                <a:solidFill>
                  <a:schemeClr val="accent2">
                    <a:lumMod val="75000"/>
                  </a:schemeClr>
                </a:solidFill>
              </a:rPr>
              <a:t>P </a:t>
            </a:r>
            <a:r>
              <a:rPr lang="es-ES" sz="2700" dirty="0" err="1">
                <a:solidFill>
                  <a:schemeClr val="accent2">
                    <a:lumMod val="75000"/>
                  </a:schemeClr>
                </a:solidFill>
              </a:rPr>
              <a:t>Est</a:t>
            </a:r>
            <a:r>
              <a:rPr lang="es-ES" sz="2700" dirty="0">
                <a:solidFill>
                  <a:schemeClr val="accent2">
                    <a:lumMod val="75000"/>
                  </a:schemeClr>
                </a:solidFill>
              </a:rPr>
              <a:t>/F = 10</a:t>
            </a:r>
            <a:endParaRPr lang="es-CR" sz="2700" dirty="0">
              <a:solidFill>
                <a:schemeClr val="accent2">
                  <a:lumMod val="75000"/>
                </a:schemeClr>
              </a:solidFill>
            </a:endParaRPr>
          </a:p>
        </p:txBody>
      </p:sp>
      <p:sp>
        <p:nvSpPr>
          <p:cNvPr id="5" name="CuadroTexto 4"/>
          <p:cNvSpPr txBox="1"/>
          <p:nvPr/>
        </p:nvSpPr>
        <p:spPr>
          <a:xfrm>
            <a:off x="8492067" y="6179295"/>
            <a:ext cx="1828642" cy="923330"/>
          </a:xfrm>
          <a:prstGeom prst="rect">
            <a:avLst/>
          </a:prstGeom>
          <a:noFill/>
        </p:spPr>
        <p:txBody>
          <a:bodyPr wrap="none" rtlCol="0">
            <a:spAutoFit/>
          </a:bodyPr>
          <a:lstStyle/>
          <a:p>
            <a:r>
              <a:rPr lang="es-ES" sz="2700" dirty="0">
                <a:solidFill>
                  <a:schemeClr val="accent2">
                    <a:lumMod val="75000"/>
                  </a:schemeClr>
                </a:solidFill>
              </a:rPr>
              <a:t>P CE=257</a:t>
            </a:r>
          </a:p>
          <a:p>
            <a:r>
              <a:rPr lang="es-ES" sz="2700" dirty="0">
                <a:solidFill>
                  <a:schemeClr val="accent2">
                    <a:lumMod val="75000"/>
                  </a:schemeClr>
                </a:solidFill>
              </a:rPr>
              <a:t>P </a:t>
            </a:r>
            <a:r>
              <a:rPr lang="es-ES" sz="2700" dirty="0" err="1">
                <a:solidFill>
                  <a:schemeClr val="accent2">
                    <a:lumMod val="75000"/>
                  </a:schemeClr>
                </a:solidFill>
              </a:rPr>
              <a:t>Est</a:t>
            </a:r>
            <a:r>
              <a:rPr lang="es-ES" sz="2700" dirty="0">
                <a:solidFill>
                  <a:schemeClr val="accent2">
                    <a:lumMod val="75000"/>
                  </a:schemeClr>
                </a:solidFill>
              </a:rPr>
              <a:t>/F = 10</a:t>
            </a:r>
            <a:endParaRPr lang="es-CR" sz="2700" dirty="0">
              <a:solidFill>
                <a:schemeClr val="accent2">
                  <a:lumMod val="75000"/>
                </a:schemeClr>
              </a:solidFill>
            </a:endParaRPr>
          </a:p>
        </p:txBody>
      </p:sp>
      <p:sp>
        <p:nvSpPr>
          <p:cNvPr id="6" name="CuadroTexto 5"/>
          <p:cNvSpPr txBox="1"/>
          <p:nvPr/>
        </p:nvSpPr>
        <p:spPr>
          <a:xfrm>
            <a:off x="13481766" y="772452"/>
            <a:ext cx="1828642" cy="923330"/>
          </a:xfrm>
          <a:prstGeom prst="rect">
            <a:avLst/>
          </a:prstGeom>
          <a:noFill/>
        </p:spPr>
        <p:txBody>
          <a:bodyPr wrap="none" rtlCol="0">
            <a:spAutoFit/>
          </a:bodyPr>
          <a:lstStyle/>
          <a:p>
            <a:r>
              <a:rPr lang="es-ES" sz="2700" dirty="0">
                <a:solidFill>
                  <a:schemeClr val="accent2">
                    <a:lumMod val="75000"/>
                  </a:schemeClr>
                </a:solidFill>
              </a:rPr>
              <a:t>P CE=298</a:t>
            </a:r>
          </a:p>
          <a:p>
            <a:r>
              <a:rPr lang="es-ES" sz="2700" dirty="0">
                <a:solidFill>
                  <a:schemeClr val="accent2">
                    <a:lumMod val="75000"/>
                  </a:schemeClr>
                </a:solidFill>
              </a:rPr>
              <a:t>P </a:t>
            </a:r>
            <a:r>
              <a:rPr lang="es-ES" sz="2700" dirty="0" err="1">
                <a:solidFill>
                  <a:schemeClr val="accent2">
                    <a:lumMod val="75000"/>
                  </a:schemeClr>
                </a:solidFill>
              </a:rPr>
              <a:t>Est</a:t>
            </a:r>
            <a:r>
              <a:rPr lang="es-ES" sz="2700" dirty="0">
                <a:solidFill>
                  <a:schemeClr val="accent2">
                    <a:lumMod val="75000"/>
                  </a:schemeClr>
                </a:solidFill>
              </a:rPr>
              <a:t>/F = 12</a:t>
            </a:r>
            <a:endParaRPr lang="es-CR" sz="2700" dirty="0">
              <a:solidFill>
                <a:schemeClr val="accent2">
                  <a:lumMod val="75000"/>
                </a:schemeClr>
              </a:solidFill>
            </a:endParaRPr>
          </a:p>
        </p:txBody>
      </p:sp>
      <p:sp>
        <p:nvSpPr>
          <p:cNvPr id="7" name="CuadroTexto 6"/>
          <p:cNvSpPr txBox="1"/>
          <p:nvPr/>
        </p:nvSpPr>
        <p:spPr>
          <a:xfrm>
            <a:off x="14987033" y="5565056"/>
            <a:ext cx="1828642" cy="923330"/>
          </a:xfrm>
          <a:prstGeom prst="rect">
            <a:avLst/>
          </a:prstGeom>
          <a:noFill/>
        </p:spPr>
        <p:txBody>
          <a:bodyPr wrap="none" rtlCol="0">
            <a:spAutoFit/>
          </a:bodyPr>
          <a:lstStyle/>
          <a:p>
            <a:r>
              <a:rPr lang="es-ES" sz="2700" dirty="0">
                <a:solidFill>
                  <a:schemeClr val="accent2">
                    <a:lumMod val="75000"/>
                  </a:schemeClr>
                </a:solidFill>
              </a:rPr>
              <a:t>P CE=391</a:t>
            </a:r>
          </a:p>
          <a:p>
            <a:r>
              <a:rPr lang="es-ES" sz="2700" dirty="0">
                <a:solidFill>
                  <a:schemeClr val="accent2">
                    <a:lumMod val="75000"/>
                  </a:schemeClr>
                </a:solidFill>
              </a:rPr>
              <a:t>P </a:t>
            </a:r>
            <a:r>
              <a:rPr lang="es-ES" sz="2700" dirty="0" err="1">
                <a:solidFill>
                  <a:schemeClr val="accent2">
                    <a:lumMod val="75000"/>
                  </a:schemeClr>
                </a:solidFill>
              </a:rPr>
              <a:t>Est</a:t>
            </a:r>
            <a:r>
              <a:rPr lang="es-ES" sz="2700" dirty="0">
                <a:solidFill>
                  <a:schemeClr val="accent2">
                    <a:lumMod val="75000"/>
                  </a:schemeClr>
                </a:solidFill>
              </a:rPr>
              <a:t>/F = 11</a:t>
            </a:r>
            <a:endParaRPr lang="es-CR" sz="2700" dirty="0">
              <a:solidFill>
                <a:schemeClr val="accent2">
                  <a:lumMod val="75000"/>
                </a:schemeClr>
              </a:solidFill>
            </a:endParaRPr>
          </a:p>
        </p:txBody>
      </p:sp>
      <p:sp>
        <p:nvSpPr>
          <p:cNvPr id="8" name="CuadroTexto 7"/>
          <p:cNvSpPr txBox="1"/>
          <p:nvPr/>
        </p:nvSpPr>
        <p:spPr>
          <a:xfrm>
            <a:off x="7696200" y="454919"/>
            <a:ext cx="1938351" cy="923330"/>
          </a:xfrm>
          <a:prstGeom prst="rect">
            <a:avLst/>
          </a:prstGeom>
          <a:noFill/>
        </p:spPr>
        <p:txBody>
          <a:bodyPr wrap="none" rtlCol="0">
            <a:spAutoFit/>
          </a:bodyPr>
          <a:lstStyle/>
          <a:p>
            <a:r>
              <a:rPr lang="es-ES" sz="2700" b="1" dirty="0">
                <a:solidFill>
                  <a:schemeClr val="accent2">
                    <a:lumMod val="75000"/>
                  </a:schemeClr>
                </a:solidFill>
              </a:rPr>
              <a:t>P CE=482.75</a:t>
            </a:r>
          </a:p>
          <a:p>
            <a:r>
              <a:rPr lang="es-ES" sz="2700" b="1" dirty="0">
                <a:solidFill>
                  <a:schemeClr val="accent2">
                    <a:lumMod val="75000"/>
                  </a:schemeClr>
                </a:solidFill>
              </a:rPr>
              <a:t>P </a:t>
            </a:r>
            <a:r>
              <a:rPr lang="es-ES" sz="2700" b="1" dirty="0" err="1">
                <a:solidFill>
                  <a:schemeClr val="accent2">
                    <a:lumMod val="75000"/>
                  </a:schemeClr>
                </a:solidFill>
              </a:rPr>
              <a:t>Est</a:t>
            </a:r>
            <a:r>
              <a:rPr lang="es-ES" sz="2700" b="1" dirty="0">
                <a:solidFill>
                  <a:schemeClr val="accent2">
                    <a:lumMod val="75000"/>
                  </a:schemeClr>
                </a:solidFill>
              </a:rPr>
              <a:t>/F = 11</a:t>
            </a:r>
            <a:endParaRPr lang="es-CR" sz="2700" b="1" dirty="0">
              <a:solidFill>
                <a:schemeClr val="accent2">
                  <a:lumMod val="75000"/>
                </a:schemeClr>
              </a:solidFill>
            </a:endParaRPr>
          </a:p>
        </p:txBody>
      </p:sp>
      <p:sp>
        <p:nvSpPr>
          <p:cNvPr id="9" name="CuadroTexto 8"/>
          <p:cNvSpPr txBox="1"/>
          <p:nvPr/>
        </p:nvSpPr>
        <p:spPr>
          <a:xfrm>
            <a:off x="15323085" y="2448278"/>
            <a:ext cx="1828642" cy="923330"/>
          </a:xfrm>
          <a:prstGeom prst="rect">
            <a:avLst/>
          </a:prstGeom>
          <a:noFill/>
        </p:spPr>
        <p:txBody>
          <a:bodyPr wrap="none" rtlCol="0">
            <a:spAutoFit/>
          </a:bodyPr>
          <a:lstStyle/>
          <a:p>
            <a:r>
              <a:rPr lang="es-ES" sz="2700" dirty="0">
                <a:solidFill>
                  <a:schemeClr val="accent2">
                    <a:lumMod val="75000"/>
                  </a:schemeClr>
                </a:solidFill>
              </a:rPr>
              <a:t>P CE=395</a:t>
            </a:r>
          </a:p>
          <a:p>
            <a:r>
              <a:rPr lang="es-ES" sz="2700" dirty="0">
                <a:solidFill>
                  <a:schemeClr val="accent2">
                    <a:lumMod val="75000"/>
                  </a:schemeClr>
                </a:solidFill>
              </a:rPr>
              <a:t>P </a:t>
            </a:r>
            <a:r>
              <a:rPr lang="es-ES" sz="2700" dirty="0" err="1">
                <a:solidFill>
                  <a:schemeClr val="accent2">
                    <a:lumMod val="75000"/>
                  </a:schemeClr>
                </a:solidFill>
              </a:rPr>
              <a:t>Est</a:t>
            </a:r>
            <a:r>
              <a:rPr lang="es-ES" sz="2700" dirty="0">
                <a:solidFill>
                  <a:schemeClr val="accent2">
                    <a:lumMod val="75000"/>
                  </a:schemeClr>
                </a:solidFill>
              </a:rPr>
              <a:t>/F = 10</a:t>
            </a:r>
            <a:endParaRPr lang="es-CR" sz="2700" dirty="0">
              <a:solidFill>
                <a:schemeClr val="accent2">
                  <a:lumMod val="75000"/>
                </a:schemeClr>
              </a:solidFill>
            </a:endParaRPr>
          </a:p>
        </p:txBody>
      </p:sp>
      <p:sp>
        <p:nvSpPr>
          <p:cNvPr id="10" name="CuadroTexto 9"/>
          <p:cNvSpPr txBox="1"/>
          <p:nvPr/>
        </p:nvSpPr>
        <p:spPr>
          <a:xfrm>
            <a:off x="15233279" y="7712337"/>
            <a:ext cx="1828642" cy="923330"/>
          </a:xfrm>
          <a:prstGeom prst="rect">
            <a:avLst/>
          </a:prstGeom>
          <a:noFill/>
        </p:spPr>
        <p:txBody>
          <a:bodyPr wrap="none" rtlCol="0">
            <a:spAutoFit/>
          </a:bodyPr>
          <a:lstStyle/>
          <a:p>
            <a:r>
              <a:rPr lang="es-ES" sz="2700" dirty="0">
                <a:solidFill>
                  <a:schemeClr val="accent2">
                    <a:lumMod val="75000"/>
                  </a:schemeClr>
                </a:solidFill>
              </a:rPr>
              <a:t>P CE=370</a:t>
            </a:r>
          </a:p>
          <a:p>
            <a:r>
              <a:rPr lang="es-ES" sz="2700" dirty="0">
                <a:solidFill>
                  <a:schemeClr val="accent2">
                    <a:lumMod val="75000"/>
                  </a:schemeClr>
                </a:solidFill>
              </a:rPr>
              <a:t>P </a:t>
            </a:r>
            <a:r>
              <a:rPr lang="es-ES" sz="2700" dirty="0" err="1">
                <a:solidFill>
                  <a:schemeClr val="accent2">
                    <a:lumMod val="75000"/>
                  </a:schemeClr>
                </a:solidFill>
              </a:rPr>
              <a:t>Est</a:t>
            </a:r>
            <a:r>
              <a:rPr lang="es-ES" sz="2700" dirty="0">
                <a:solidFill>
                  <a:schemeClr val="accent2">
                    <a:lumMod val="75000"/>
                  </a:schemeClr>
                </a:solidFill>
              </a:rPr>
              <a:t>/F = 10</a:t>
            </a:r>
            <a:endParaRPr lang="es-CR" sz="2700" dirty="0">
              <a:solidFill>
                <a:schemeClr val="accent2">
                  <a:lumMod val="75000"/>
                </a:schemeClr>
              </a:solidFill>
            </a:endParaRPr>
          </a:p>
        </p:txBody>
      </p:sp>
      <p:sp>
        <p:nvSpPr>
          <p:cNvPr id="11" name="Freeform 6">
            <a:extLst>
              <a:ext uri="{FF2B5EF4-FFF2-40B4-BE49-F238E27FC236}">
                <a16:creationId xmlns:a16="http://schemas.microsoft.com/office/drawing/2014/main" id="{0D06C00B-EEC6-80E0-4551-CEF83286728E}"/>
              </a:ext>
            </a:extLst>
          </p:cNvPr>
          <p:cNvSpPr/>
          <p:nvPr/>
        </p:nvSpPr>
        <p:spPr>
          <a:xfrm>
            <a:off x="176411" y="245269"/>
            <a:ext cx="6485551" cy="1002188"/>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a:p>
        </p:txBody>
      </p:sp>
    </p:spTree>
    <p:extLst>
      <p:ext uri="{BB962C8B-B14F-4D97-AF65-F5344CB8AC3E}">
        <p14:creationId xmlns:p14="http://schemas.microsoft.com/office/powerpoint/2010/main" val="3971700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90600" y="2628900"/>
            <a:ext cx="16666173" cy="6705600"/>
          </a:xfrm>
        </p:spPr>
        <p:txBody>
          <a:bodyPr>
            <a:normAutofit/>
          </a:bodyPr>
          <a:lstStyle/>
          <a:p>
            <a:r>
              <a:rPr lang="es-CR" sz="3450" b="1" dirty="0"/>
              <a:t>Artículo 63.-Las ausencias</a:t>
            </a:r>
            <a:r>
              <a:rPr lang="es-CR" sz="3450" b="1" u="sng" dirty="0"/>
              <a:t> injustificadas</a:t>
            </a:r>
            <a:r>
              <a:rPr lang="es-CR" sz="3450" dirty="0"/>
              <a:t>, computables </a:t>
            </a:r>
            <a:r>
              <a:rPr lang="es-CR" sz="3450" b="1" dirty="0"/>
              <a:t>dentro de un mismo mes</a:t>
            </a:r>
            <a:r>
              <a:rPr lang="es-CR" sz="3450" dirty="0"/>
              <a:t> calendario, darán lugar a las siguientes sanciones:</a:t>
            </a:r>
          </a:p>
          <a:p>
            <a:pPr lvl="1"/>
            <a:r>
              <a:rPr lang="es-CR" sz="3050" dirty="0"/>
              <a:t>Por media ausencia, amonestación escrita.</a:t>
            </a:r>
          </a:p>
          <a:p>
            <a:pPr lvl="1"/>
            <a:r>
              <a:rPr lang="es-CR" sz="3050" dirty="0"/>
              <a:t> </a:t>
            </a:r>
            <a:r>
              <a:rPr lang="es-CR" sz="3050" b="1" u="sng" dirty="0"/>
              <a:t>Por una</a:t>
            </a:r>
            <a:r>
              <a:rPr lang="es-CR" sz="3050" dirty="0"/>
              <a:t>, o </a:t>
            </a:r>
            <a:r>
              <a:rPr lang="es-CR" sz="3050" b="1" dirty="0"/>
              <a:t>dos medias alternas</a:t>
            </a:r>
            <a:r>
              <a:rPr lang="es-CR" sz="3050" dirty="0"/>
              <a:t>, </a:t>
            </a:r>
            <a:r>
              <a:rPr lang="es-CR" sz="3050" b="1" u="sng" dirty="0"/>
              <a:t>suspensión de dos días</a:t>
            </a:r>
            <a:r>
              <a:rPr lang="es-CR" sz="3050" dirty="0"/>
              <a:t>.</a:t>
            </a:r>
          </a:p>
          <a:p>
            <a:pPr lvl="1"/>
            <a:r>
              <a:rPr lang="es-CR" sz="3050" dirty="0"/>
              <a:t>Por tres medias ausencias, suspensión de seis días.</a:t>
            </a:r>
          </a:p>
          <a:p>
            <a:pPr lvl="1"/>
            <a:r>
              <a:rPr lang="es-CR" sz="3050" dirty="0"/>
              <a:t>Por dos alternas o cuatro medias ausencias alternas, suspensión por ocho días.</a:t>
            </a:r>
          </a:p>
          <a:p>
            <a:pPr lvl="1"/>
            <a:r>
              <a:rPr lang="es-CR" sz="3050" dirty="0"/>
              <a:t>Por dos consecutivas o más de dos alternas, despido sin responsabilidad patronal.</a:t>
            </a:r>
          </a:p>
          <a:p>
            <a:endParaRPr lang="es-CR" sz="3450" dirty="0"/>
          </a:p>
          <a:p>
            <a:r>
              <a:rPr lang="es-CR" sz="3450" dirty="0"/>
              <a:t>Las sanciones se harán efectivas en el mes siguiente, con excepción de aquellos casos en que la causal de despido se configura antes de concluir el mes de que se trate, caso en el cual se podrá separar justificadamente al empleado de inmediato.</a:t>
            </a:r>
          </a:p>
          <a:p>
            <a:endParaRPr lang="es-CR" dirty="0"/>
          </a:p>
        </p:txBody>
      </p:sp>
      <p:sp>
        <p:nvSpPr>
          <p:cNvPr id="2" name="Rectángulo 1">
            <a:extLst>
              <a:ext uri="{FF2B5EF4-FFF2-40B4-BE49-F238E27FC236}">
                <a16:creationId xmlns:a16="http://schemas.microsoft.com/office/drawing/2014/main" id="{EE109C15-EFA5-8BCD-3382-4FB1636B66A6}"/>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
        <p:nvSpPr>
          <p:cNvPr id="4" name="Freeform 6">
            <a:extLst>
              <a:ext uri="{FF2B5EF4-FFF2-40B4-BE49-F238E27FC236}">
                <a16:creationId xmlns:a16="http://schemas.microsoft.com/office/drawing/2014/main" id="{6BF92DB2-D10E-4B46-8CED-652BF0878813}"/>
              </a:ext>
            </a:extLst>
          </p:cNvPr>
          <p:cNvSpPr/>
          <p:nvPr/>
        </p:nvSpPr>
        <p:spPr>
          <a:xfrm>
            <a:off x="5181600" y="265528"/>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Tree>
    <p:extLst>
      <p:ext uri="{BB962C8B-B14F-4D97-AF65-F5344CB8AC3E}">
        <p14:creationId xmlns:p14="http://schemas.microsoft.com/office/powerpoint/2010/main" val="3660422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228851" y="124690"/>
            <a:ext cx="13560137" cy="9351818"/>
          </a:xfrm>
          <a:prstGeom prst="rect">
            <a:avLst/>
          </a:prstGeom>
        </p:spPr>
      </p:pic>
      <p:sp>
        <p:nvSpPr>
          <p:cNvPr id="2" name="Rectángulo 1">
            <a:extLst>
              <a:ext uri="{FF2B5EF4-FFF2-40B4-BE49-F238E27FC236}">
                <a16:creationId xmlns:a16="http://schemas.microsoft.com/office/drawing/2014/main" id="{969C7CB8-97CF-154A-9E43-9AEE529FBA17}"/>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377154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1819104"/>
            <a:ext cx="15087600" cy="1533696"/>
          </a:xfrm>
        </p:spPr>
        <p:txBody>
          <a:bodyPr>
            <a:normAutofit/>
          </a:bodyPr>
          <a:lstStyle/>
          <a:p>
            <a:pPr algn="l"/>
            <a:r>
              <a:rPr lang="es-CR" sz="5400" dirty="0">
                <a:solidFill>
                  <a:srgbClr val="002060"/>
                </a:solidFill>
              </a:rPr>
              <a:t>Licencias y Trámites </a:t>
            </a:r>
          </a:p>
        </p:txBody>
      </p:sp>
      <p:sp>
        <p:nvSpPr>
          <p:cNvPr id="3" name="Marcador de contenido 2"/>
          <p:cNvSpPr>
            <a:spLocks noGrp="1"/>
          </p:cNvSpPr>
          <p:nvPr>
            <p:ph idx="1"/>
          </p:nvPr>
        </p:nvSpPr>
        <p:spPr>
          <a:xfrm>
            <a:off x="1371600" y="3314700"/>
            <a:ext cx="15849600" cy="5940940"/>
          </a:xfrm>
        </p:spPr>
        <p:txBody>
          <a:bodyPr>
            <a:noAutofit/>
          </a:bodyPr>
          <a:lstStyle/>
          <a:p>
            <a:pPr lvl="0"/>
            <a:r>
              <a:rPr lang="es-CR" sz="2800" b="1" i="1" u="sng" dirty="0"/>
              <a:t>Licencias con Goce de Salario:</a:t>
            </a:r>
            <a:endParaRPr lang="es-CR" sz="2800" dirty="0"/>
          </a:p>
          <a:p>
            <a:r>
              <a:rPr lang="es-CR" sz="2800" dirty="0"/>
              <a:t>Se tramitan 5 diferentes tipos de licencias:  Reglamento del Estatuto de Servicio Civil y su Reglamento</a:t>
            </a:r>
          </a:p>
          <a:p>
            <a:endParaRPr lang="es-CR" sz="2800" b="1" i="1" u="sng" dirty="0"/>
          </a:p>
          <a:p>
            <a:r>
              <a:rPr lang="es-CR" sz="2800" b="1" i="1" u="sng" dirty="0"/>
              <a:t>Artículo 165</a:t>
            </a:r>
            <a:r>
              <a:rPr lang="es-CR" sz="2800" dirty="0"/>
              <a:t>,</a:t>
            </a:r>
          </a:p>
          <a:p>
            <a:r>
              <a:rPr lang="es-CR" sz="2800" dirty="0"/>
              <a:t>Es únicamente para los docentes, administrativos docentes y técnico docentes (título II, es los que tienen </a:t>
            </a:r>
            <a:r>
              <a:rPr lang="es-CR" sz="2800" b="1" i="1" u="sng" dirty="0"/>
              <a:t>Categoría Profesional: PT, KT, MT. ET, VT</a:t>
            </a:r>
            <a:r>
              <a:rPr lang="es-CR" sz="2800" dirty="0"/>
              <a:t>)</a:t>
            </a:r>
          </a:p>
          <a:p>
            <a:pPr lvl="1"/>
            <a:r>
              <a:rPr lang="es-CR" sz="2400" b="1" i="1" dirty="0"/>
              <a:t>a)  </a:t>
            </a:r>
            <a:r>
              <a:rPr lang="es-CR" sz="2400" b="1" dirty="0"/>
              <a:t>Matrimonio</a:t>
            </a:r>
            <a:r>
              <a:rPr lang="es-CR" sz="2400" dirty="0"/>
              <a:t> del servidor</a:t>
            </a:r>
            <a:r>
              <a:rPr lang="es-CR" sz="2400" b="1" dirty="0"/>
              <a:t>, fallecimiento </a:t>
            </a:r>
            <a:r>
              <a:rPr lang="es-CR" sz="2400" dirty="0"/>
              <a:t>del padre, la madre, un hijo o el                                                                                                                                                                       cónyuge, </a:t>
            </a:r>
            <a:r>
              <a:rPr lang="es-CR" sz="2400" b="1" i="1" dirty="0"/>
              <a:t>durante una semana</a:t>
            </a:r>
            <a:r>
              <a:rPr lang="es-CR" sz="2400" dirty="0"/>
              <a:t>; </a:t>
            </a:r>
          </a:p>
          <a:p>
            <a:pPr lvl="1"/>
            <a:r>
              <a:rPr lang="es-CR" sz="2400" b="1" i="1" dirty="0"/>
              <a:t>b) </a:t>
            </a:r>
            <a:r>
              <a:rPr lang="es-CR" sz="2400" dirty="0"/>
              <a:t> </a:t>
            </a:r>
            <a:r>
              <a:rPr lang="es-CR" sz="2400" b="1" dirty="0"/>
              <a:t>Enfermedad grave </a:t>
            </a:r>
            <a:r>
              <a:rPr lang="es-CR" sz="2400" dirty="0"/>
              <a:t>debidamente comprobada del padre, la madre, un hijo  </a:t>
            </a:r>
          </a:p>
          <a:p>
            <a:pPr lvl="1"/>
            <a:r>
              <a:rPr lang="es-CR" sz="2400" dirty="0"/>
              <a:t>     o el cónyuge, </a:t>
            </a:r>
            <a:r>
              <a:rPr lang="es-CR" sz="2400" b="1" i="1" dirty="0"/>
              <a:t>hasta por una semana</a:t>
            </a:r>
            <a:r>
              <a:rPr lang="es-CR" sz="2400" dirty="0"/>
              <a:t>; </a:t>
            </a:r>
          </a:p>
          <a:p>
            <a:pPr lvl="1"/>
            <a:r>
              <a:rPr lang="es-CR" sz="2400" b="1" i="1" dirty="0"/>
              <a:t>c) </a:t>
            </a:r>
            <a:r>
              <a:rPr lang="es-CR" sz="2400" b="1" dirty="0"/>
              <a:t> Fallecimiento </a:t>
            </a:r>
            <a:r>
              <a:rPr lang="es-CR" sz="2400" dirty="0"/>
              <a:t>de un hermano, </a:t>
            </a:r>
            <a:r>
              <a:rPr lang="es-CR" sz="2400" b="1" i="1" dirty="0"/>
              <a:t>hasta por tres días consecutivos</a:t>
            </a:r>
            <a:r>
              <a:rPr lang="es-CR" sz="2400" dirty="0"/>
              <a:t>; y </a:t>
            </a:r>
          </a:p>
          <a:p>
            <a:pPr lvl="1"/>
            <a:r>
              <a:rPr lang="es-CR" sz="2400" b="1" i="1" dirty="0"/>
              <a:t>d)</a:t>
            </a:r>
            <a:r>
              <a:rPr lang="es-CR" sz="2400" dirty="0"/>
              <a:t>  </a:t>
            </a:r>
            <a:r>
              <a:rPr lang="es-CR" sz="2400" b="1" dirty="0"/>
              <a:t>Fuerza mayor o caso fortuito</a:t>
            </a:r>
            <a:r>
              <a:rPr lang="es-CR" sz="2400" dirty="0"/>
              <a:t>, mientras prevalezcan las condiciones que les impidan desempeñar su función.</a:t>
            </a:r>
          </a:p>
        </p:txBody>
      </p:sp>
      <p:sp>
        <p:nvSpPr>
          <p:cNvPr id="4" name="Freeform 6">
            <a:extLst>
              <a:ext uri="{FF2B5EF4-FFF2-40B4-BE49-F238E27FC236}">
                <a16:creationId xmlns:a16="http://schemas.microsoft.com/office/drawing/2014/main" id="{2BEAEAEA-1CF9-2456-30FE-0A0AD926B28D}"/>
              </a:ext>
            </a:extLst>
          </p:cNvPr>
          <p:cNvSpPr/>
          <p:nvPr/>
        </p:nvSpPr>
        <p:spPr>
          <a:xfrm>
            <a:off x="3827643" y="447504"/>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5" name="Rectángulo 4">
            <a:extLst>
              <a:ext uri="{FF2B5EF4-FFF2-40B4-BE49-F238E27FC236}">
                <a16:creationId xmlns:a16="http://schemas.microsoft.com/office/drawing/2014/main" id="{F31EF467-B36C-4CF7-9820-1239F7863E40}"/>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1980793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2127362"/>
            <a:ext cx="8229600" cy="1143000"/>
          </a:xfrm>
        </p:spPr>
        <p:txBody>
          <a:bodyPr>
            <a:normAutofit/>
          </a:bodyPr>
          <a:lstStyle/>
          <a:p>
            <a:pPr algn="ctr"/>
            <a:r>
              <a:rPr lang="es-CR" sz="5400" dirty="0">
                <a:solidFill>
                  <a:srgbClr val="002060"/>
                </a:solidFill>
              </a:rPr>
              <a:t>Licencias y Trámites </a:t>
            </a:r>
          </a:p>
        </p:txBody>
      </p:sp>
      <p:sp>
        <p:nvSpPr>
          <p:cNvPr id="3" name="Marcador de contenido 2"/>
          <p:cNvSpPr>
            <a:spLocks noGrp="1"/>
          </p:cNvSpPr>
          <p:nvPr>
            <p:ph idx="1"/>
          </p:nvPr>
        </p:nvSpPr>
        <p:spPr>
          <a:xfrm>
            <a:off x="1371600" y="3483201"/>
            <a:ext cx="14924117" cy="5394099"/>
          </a:xfrm>
        </p:spPr>
        <p:txBody>
          <a:bodyPr>
            <a:normAutofit/>
          </a:bodyPr>
          <a:lstStyle/>
          <a:p>
            <a:pPr lvl="0"/>
            <a:r>
              <a:rPr lang="es-CR" dirty="0"/>
              <a:t>Los </a:t>
            </a:r>
            <a:r>
              <a:rPr lang="es-CR" b="1" i="1" u="sng" dirty="0"/>
              <a:t>conserjes</a:t>
            </a:r>
            <a:r>
              <a:rPr lang="es-CR" dirty="0"/>
              <a:t> de las instituciones educativas, tendrán derecho a licencia con goce de sueldo completo, </a:t>
            </a:r>
            <a:r>
              <a:rPr lang="es-CR" b="1" i="1" dirty="0"/>
              <a:t>por ocho días naturales</a:t>
            </a:r>
            <a:r>
              <a:rPr lang="es-CR" dirty="0"/>
              <a:t>, en los siguientes casos</a:t>
            </a:r>
          </a:p>
          <a:p>
            <a:r>
              <a:rPr lang="es-CR" b="1" i="1" u="sng" dirty="0"/>
              <a:t>Artículo 30,</a:t>
            </a:r>
            <a:r>
              <a:rPr lang="es-CR" dirty="0"/>
              <a:t> Reglamento de Servicio de Conserjería de las Instituciones Educativas Oficiales:</a:t>
            </a:r>
          </a:p>
          <a:p>
            <a:r>
              <a:rPr lang="es-CR" b="1" i="1" u="sng" dirty="0"/>
              <a:t>Incisos</a:t>
            </a:r>
            <a:endParaRPr lang="es-CR" dirty="0"/>
          </a:p>
          <a:p>
            <a:pPr lvl="1"/>
            <a:r>
              <a:rPr lang="es-CR" dirty="0"/>
              <a:t>a) Con motivo de </a:t>
            </a:r>
            <a:r>
              <a:rPr lang="es-CR" b="1" dirty="0"/>
              <a:t>matrimonio </a:t>
            </a:r>
            <a:r>
              <a:rPr lang="es-CR" dirty="0"/>
              <a:t>del servidor. </a:t>
            </a:r>
          </a:p>
          <a:p>
            <a:pPr lvl="1"/>
            <a:r>
              <a:rPr lang="es-CR" dirty="0"/>
              <a:t>b) </a:t>
            </a:r>
            <a:r>
              <a:rPr lang="es-CR" b="1" dirty="0"/>
              <a:t>Enfermedad grave </a:t>
            </a:r>
            <a:r>
              <a:rPr lang="es-CR" dirty="0"/>
              <a:t>debidamente comprobada de algún </a:t>
            </a:r>
            <a:r>
              <a:rPr lang="es-CR" b="1" dirty="0"/>
              <a:t>pariente en primer grado</a:t>
            </a:r>
            <a:r>
              <a:rPr lang="es-CR" dirty="0"/>
              <a:t>. </a:t>
            </a:r>
          </a:p>
          <a:p>
            <a:pPr lvl="1"/>
            <a:r>
              <a:rPr lang="es-CR" dirty="0"/>
              <a:t>c) </a:t>
            </a:r>
            <a:r>
              <a:rPr lang="es-CR" b="1" dirty="0"/>
              <a:t>Fallecimiento</a:t>
            </a:r>
            <a:r>
              <a:rPr lang="es-CR" dirty="0"/>
              <a:t> de alguno de los </a:t>
            </a:r>
            <a:r>
              <a:rPr lang="es-CR" b="1" dirty="0"/>
              <a:t>parientes en primer grado. </a:t>
            </a:r>
          </a:p>
          <a:p>
            <a:pPr lvl="1"/>
            <a:r>
              <a:rPr lang="es-CR" dirty="0"/>
              <a:t>d) </a:t>
            </a:r>
            <a:r>
              <a:rPr lang="es-CR" b="1" dirty="0"/>
              <a:t>Fuerza mayor o caso fortuito</a:t>
            </a:r>
            <a:r>
              <a:rPr lang="es-CR" dirty="0"/>
              <a:t>.</a:t>
            </a:r>
          </a:p>
          <a:p>
            <a:endParaRPr lang="es-CR" dirty="0"/>
          </a:p>
        </p:txBody>
      </p:sp>
      <p:sp>
        <p:nvSpPr>
          <p:cNvPr id="4" name="Freeform 6">
            <a:extLst>
              <a:ext uri="{FF2B5EF4-FFF2-40B4-BE49-F238E27FC236}">
                <a16:creationId xmlns:a16="http://schemas.microsoft.com/office/drawing/2014/main" id="{8790F661-8F68-5DDB-A8EC-B6A45BE09B27}"/>
              </a:ext>
            </a:extLst>
          </p:cNvPr>
          <p:cNvSpPr/>
          <p:nvPr/>
        </p:nvSpPr>
        <p:spPr>
          <a:xfrm>
            <a:off x="6705600" y="495300"/>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5" name="Rectángulo 4">
            <a:extLst>
              <a:ext uri="{FF2B5EF4-FFF2-40B4-BE49-F238E27FC236}">
                <a16:creationId xmlns:a16="http://schemas.microsoft.com/office/drawing/2014/main" id="{08F70571-D8C6-A35D-8897-BC1FE5B68D49}"/>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228347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00" y="1866900"/>
            <a:ext cx="8229600" cy="1143000"/>
          </a:xfrm>
        </p:spPr>
        <p:txBody>
          <a:bodyPr>
            <a:normAutofit/>
          </a:bodyPr>
          <a:lstStyle/>
          <a:p>
            <a:pPr algn="ctr"/>
            <a:r>
              <a:rPr lang="es-CR" sz="6000" dirty="0">
                <a:solidFill>
                  <a:srgbClr val="002060"/>
                </a:solidFill>
              </a:rPr>
              <a:t>Licencias y Trámites </a:t>
            </a:r>
          </a:p>
        </p:txBody>
      </p:sp>
      <p:sp>
        <p:nvSpPr>
          <p:cNvPr id="3" name="Marcador de contenido 2"/>
          <p:cNvSpPr>
            <a:spLocks noGrp="1"/>
          </p:cNvSpPr>
          <p:nvPr>
            <p:ph idx="1"/>
          </p:nvPr>
        </p:nvSpPr>
        <p:spPr>
          <a:xfrm>
            <a:off x="1295400" y="3009900"/>
            <a:ext cx="15401109" cy="6179456"/>
          </a:xfrm>
        </p:spPr>
        <p:txBody>
          <a:bodyPr>
            <a:normAutofit lnSpcReduction="10000"/>
          </a:bodyPr>
          <a:lstStyle/>
          <a:p>
            <a:pPr lvl="0"/>
            <a:r>
              <a:rPr lang="es-CR" dirty="0"/>
              <a:t>Servicio de Trabajadores de </a:t>
            </a:r>
            <a:r>
              <a:rPr lang="es-CR" b="1" i="1" u="sng" dirty="0"/>
              <a:t>Comedores Escolares </a:t>
            </a:r>
            <a:r>
              <a:rPr lang="es-CR" dirty="0"/>
              <a:t>de las Instituciones Educativas Especiales</a:t>
            </a:r>
          </a:p>
          <a:p>
            <a:r>
              <a:rPr lang="es-CR" b="1" i="1" u="sng" dirty="0"/>
              <a:t>Artículo 18</a:t>
            </a:r>
            <a:r>
              <a:rPr lang="es-CR" dirty="0"/>
              <a:t>,</a:t>
            </a:r>
          </a:p>
          <a:p>
            <a:r>
              <a:rPr lang="es-CR" dirty="0"/>
              <a:t>Los trabajadores de los </a:t>
            </a:r>
            <a:r>
              <a:rPr lang="es-CR" b="1" dirty="0"/>
              <a:t>comedores escolares </a:t>
            </a:r>
            <a:r>
              <a:rPr lang="es-CR" dirty="0"/>
              <a:t>de las instituciones educativas oficiales, tendrán derecho a licencia, con goce de sueldo completo, </a:t>
            </a:r>
            <a:r>
              <a:rPr lang="es-CR" b="1" i="1" dirty="0"/>
              <a:t>por una semana</a:t>
            </a:r>
            <a:r>
              <a:rPr lang="es-CR" dirty="0"/>
              <a:t>, en los siguientes casos:</a:t>
            </a:r>
          </a:p>
          <a:p>
            <a:endParaRPr lang="es-CR" b="1" i="1" u="sng" dirty="0"/>
          </a:p>
          <a:p>
            <a:r>
              <a:rPr lang="es-CR" b="1" i="1" u="sng" dirty="0"/>
              <a:t>Incisos</a:t>
            </a:r>
            <a:endParaRPr lang="es-CR" dirty="0"/>
          </a:p>
          <a:p>
            <a:pPr lvl="1"/>
            <a:r>
              <a:rPr lang="es-CR" dirty="0"/>
              <a:t> </a:t>
            </a:r>
            <a:r>
              <a:rPr lang="es-CR" b="1" dirty="0"/>
              <a:t>a) </a:t>
            </a:r>
            <a:r>
              <a:rPr lang="es-CR" dirty="0"/>
              <a:t>Con motivo del </a:t>
            </a:r>
            <a:r>
              <a:rPr lang="es-CR" b="1" dirty="0"/>
              <a:t>matrimonio</a:t>
            </a:r>
            <a:r>
              <a:rPr lang="es-CR" dirty="0"/>
              <a:t> del servidor y de </a:t>
            </a:r>
            <a:r>
              <a:rPr lang="es-CR" b="1" dirty="0"/>
              <a:t>fallecimiento</a:t>
            </a:r>
            <a:r>
              <a:rPr lang="es-CR" dirty="0"/>
              <a:t> de cualquiera de sus padres, hijos, hermanos o cónyuge. </a:t>
            </a:r>
          </a:p>
          <a:p>
            <a:pPr lvl="1"/>
            <a:endParaRPr lang="es-CR" dirty="0"/>
          </a:p>
          <a:p>
            <a:pPr lvl="1"/>
            <a:r>
              <a:rPr lang="es-CR" b="1" i="1" dirty="0"/>
              <a:t>b)</a:t>
            </a:r>
            <a:r>
              <a:rPr lang="es-CR" dirty="0"/>
              <a:t>  En caso de </a:t>
            </a:r>
            <a:r>
              <a:rPr lang="es-CR" b="1" dirty="0"/>
              <a:t>enfermedad grave</a:t>
            </a:r>
            <a:r>
              <a:rPr lang="es-CR" dirty="0"/>
              <a:t>, debidamente comprobada del padre, la madre,  un hijo o el cónyuge.</a:t>
            </a:r>
          </a:p>
          <a:p>
            <a:endParaRPr lang="es-CR" dirty="0"/>
          </a:p>
          <a:p>
            <a:endParaRPr lang="es-CR" dirty="0"/>
          </a:p>
        </p:txBody>
      </p:sp>
      <p:sp>
        <p:nvSpPr>
          <p:cNvPr id="4" name="Freeform 6">
            <a:extLst>
              <a:ext uri="{FF2B5EF4-FFF2-40B4-BE49-F238E27FC236}">
                <a16:creationId xmlns:a16="http://schemas.microsoft.com/office/drawing/2014/main" id="{D73C34B9-5DC0-93A6-AB11-E5DD8F412428}"/>
              </a:ext>
            </a:extLst>
          </p:cNvPr>
          <p:cNvSpPr/>
          <p:nvPr/>
        </p:nvSpPr>
        <p:spPr>
          <a:xfrm>
            <a:off x="6629400" y="571500"/>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5" name="Rectángulo 4">
            <a:extLst>
              <a:ext uri="{FF2B5EF4-FFF2-40B4-BE49-F238E27FC236}">
                <a16:creationId xmlns:a16="http://schemas.microsoft.com/office/drawing/2014/main" id="{E8734173-BB33-62B6-B3DB-CD6CC90CC681}"/>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2179563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50" y="2143638"/>
            <a:ext cx="8229600" cy="1143000"/>
          </a:xfrm>
        </p:spPr>
        <p:txBody>
          <a:bodyPr>
            <a:normAutofit/>
          </a:bodyPr>
          <a:lstStyle/>
          <a:p>
            <a:pPr algn="ctr"/>
            <a:r>
              <a:rPr lang="es-CR" sz="6000" dirty="0">
                <a:solidFill>
                  <a:srgbClr val="002060"/>
                </a:solidFill>
              </a:rPr>
              <a:t>Licencias y Trámites </a:t>
            </a:r>
          </a:p>
        </p:txBody>
      </p:sp>
      <p:sp>
        <p:nvSpPr>
          <p:cNvPr id="3" name="Marcador de contenido 2"/>
          <p:cNvSpPr>
            <a:spLocks noGrp="1"/>
          </p:cNvSpPr>
          <p:nvPr>
            <p:ph idx="1"/>
          </p:nvPr>
        </p:nvSpPr>
        <p:spPr>
          <a:xfrm>
            <a:off x="1069521" y="3639576"/>
            <a:ext cx="16148958" cy="6228443"/>
          </a:xfrm>
        </p:spPr>
        <p:txBody>
          <a:bodyPr>
            <a:normAutofit/>
          </a:bodyPr>
          <a:lstStyle/>
          <a:p>
            <a:pPr lvl="0"/>
            <a:r>
              <a:rPr lang="es-CR" sz="3600" dirty="0"/>
              <a:t>Reglamento de Servicio para los </a:t>
            </a:r>
            <a:r>
              <a:rPr lang="es-CR" sz="3600" b="1" i="1" u="sng" dirty="0"/>
              <a:t>Agentes de Seguridad y Vigilancia y Auxiliares </a:t>
            </a:r>
            <a:r>
              <a:rPr lang="es-CR" sz="3600" dirty="0"/>
              <a:t>de Vigilancia del Ministerio de Educación Pública</a:t>
            </a:r>
          </a:p>
          <a:p>
            <a:endParaRPr lang="es-CR" sz="3600" dirty="0"/>
          </a:p>
          <a:p>
            <a:r>
              <a:rPr lang="es-CR" sz="3600" b="1" i="1" u="sng" dirty="0"/>
              <a:t>Artículo 38, </a:t>
            </a:r>
            <a:endParaRPr lang="es-CR" sz="3600" dirty="0"/>
          </a:p>
          <a:p>
            <a:pPr algn="just"/>
            <a:r>
              <a:rPr lang="es-CR" sz="3600" dirty="0"/>
              <a:t>Goce completo de salario </a:t>
            </a:r>
            <a:r>
              <a:rPr lang="es-CR" sz="3600" b="1" i="1" u="sng" dirty="0"/>
              <a:t>por una semana</a:t>
            </a:r>
            <a:r>
              <a:rPr lang="es-CR" sz="3600" dirty="0"/>
              <a:t>, a los o las Agentes de Seguridad y Vigilancia y los o las Auxiliares de Vigilancia en casos de: nacimiento de hijos, </a:t>
            </a:r>
            <a:r>
              <a:rPr lang="es-CR" sz="3600" b="1" dirty="0"/>
              <a:t>matrimonio</a:t>
            </a:r>
            <a:r>
              <a:rPr lang="es-CR" sz="3600" dirty="0"/>
              <a:t> del servidor, </a:t>
            </a:r>
            <a:r>
              <a:rPr lang="es-CR" sz="3600" b="1" dirty="0"/>
              <a:t>fallecimiento</a:t>
            </a:r>
            <a:r>
              <a:rPr lang="es-CR" sz="3600" dirty="0"/>
              <a:t> de un cónyuge, pariente en </a:t>
            </a:r>
            <a:r>
              <a:rPr lang="es-CR" sz="3600" b="1" u="sng" dirty="0"/>
              <a:t>primer grado </a:t>
            </a:r>
            <a:r>
              <a:rPr lang="es-CR" sz="3600" dirty="0"/>
              <a:t>de consanguinidad.</a:t>
            </a:r>
          </a:p>
          <a:p>
            <a:endParaRPr lang="es-CR" sz="3600" dirty="0"/>
          </a:p>
        </p:txBody>
      </p:sp>
      <p:pic>
        <p:nvPicPr>
          <p:cNvPr id="4" name="Imagen 3">
            <a:extLst>
              <a:ext uri="{FF2B5EF4-FFF2-40B4-BE49-F238E27FC236}">
                <a16:creationId xmlns:a16="http://schemas.microsoft.com/office/drawing/2014/main" id="{FD5F9BAA-E319-2F69-BDC8-2227A25F98EF}"/>
              </a:ext>
            </a:extLst>
          </p:cNvPr>
          <p:cNvPicPr>
            <a:picLocks noChangeAspect="1"/>
          </p:cNvPicPr>
          <p:nvPr/>
        </p:nvPicPr>
        <p:blipFill>
          <a:blip r:embed="rId2"/>
          <a:stretch>
            <a:fillRect/>
          </a:stretch>
        </p:blipFill>
        <p:spPr>
          <a:xfrm>
            <a:off x="6324600" y="418981"/>
            <a:ext cx="8955800" cy="1371719"/>
          </a:xfrm>
          <a:prstGeom prst="rect">
            <a:avLst/>
          </a:prstGeom>
        </p:spPr>
      </p:pic>
      <p:sp>
        <p:nvSpPr>
          <p:cNvPr id="5" name="Rectángulo 4">
            <a:extLst>
              <a:ext uri="{FF2B5EF4-FFF2-40B4-BE49-F238E27FC236}">
                <a16:creationId xmlns:a16="http://schemas.microsoft.com/office/drawing/2014/main" id="{21B58FF8-37CE-2AF3-51BC-EB89BDB52C2E}"/>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3698306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1783630"/>
            <a:ext cx="8229600" cy="1143000"/>
          </a:xfrm>
        </p:spPr>
        <p:txBody>
          <a:bodyPr>
            <a:normAutofit/>
          </a:bodyPr>
          <a:lstStyle/>
          <a:p>
            <a:pPr algn="ctr"/>
            <a:r>
              <a:rPr lang="es-CR" sz="6600" dirty="0">
                <a:solidFill>
                  <a:srgbClr val="002060"/>
                </a:solidFill>
              </a:rPr>
              <a:t>Licencias y Trámites </a:t>
            </a:r>
          </a:p>
        </p:txBody>
      </p:sp>
      <p:sp>
        <p:nvSpPr>
          <p:cNvPr id="3" name="Marcador de contenido 2"/>
          <p:cNvSpPr>
            <a:spLocks noGrp="1"/>
          </p:cNvSpPr>
          <p:nvPr>
            <p:ph idx="1"/>
          </p:nvPr>
        </p:nvSpPr>
        <p:spPr>
          <a:xfrm>
            <a:off x="885551" y="3162300"/>
            <a:ext cx="16564249" cy="6293756"/>
          </a:xfrm>
        </p:spPr>
        <p:txBody>
          <a:bodyPr>
            <a:normAutofit/>
          </a:bodyPr>
          <a:lstStyle/>
          <a:p>
            <a:pPr lvl="0" algn="just"/>
            <a:r>
              <a:rPr lang="es-CR" dirty="0"/>
              <a:t>Reglamento del </a:t>
            </a:r>
            <a:r>
              <a:rPr lang="es-CR" b="1" dirty="0"/>
              <a:t>Estatuto de Servicio Civil </a:t>
            </a:r>
          </a:p>
          <a:p>
            <a:pPr lvl="0" algn="just"/>
            <a:r>
              <a:rPr lang="es-CR" b="1" i="1" u="sng" dirty="0"/>
              <a:t>Artículo 33,</a:t>
            </a:r>
            <a:r>
              <a:rPr lang="es-CR" dirty="0"/>
              <a:t> </a:t>
            </a:r>
          </a:p>
          <a:p>
            <a:pPr algn="just"/>
            <a:r>
              <a:rPr lang="es-CR" dirty="0"/>
              <a:t>Podrán disfrutar de licencia ocasional de excepción, de conformidad con los requisitos y formalidades que en cada dependencia establezca el y sujetos a los siguientes procedimientos y condiciones:</a:t>
            </a:r>
          </a:p>
          <a:p>
            <a:pPr algn="just"/>
            <a:r>
              <a:rPr lang="es-CR" dirty="0"/>
              <a:t>Los jefes podrán conceder licencia </a:t>
            </a:r>
            <a:r>
              <a:rPr lang="es-CR" b="1" dirty="0"/>
              <a:t>hasta por una semana con goce de sueldo </a:t>
            </a:r>
            <a:r>
              <a:rPr lang="es-CR" dirty="0"/>
              <a:t>en los casos de </a:t>
            </a:r>
            <a:r>
              <a:rPr lang="es-CR" b="1" dirty="0"/>
              <a:t>matrimonio del servidor</a:t>
            </a:r>
            <a:r>
              <a:rPr lang="es-CR" dirty="0"/>
              <a:t>, el </a:t>
            </a:r>
            <a:r>
              <a:rPr lang="es-CR" b="1" dirty="0"/>
              <a:t>fallecimiento de cualquiera de sus padres</a:t>
            </a:r>
            <a:r>
              <a:rPr lang="es-CR" dirty="0"/>
              <a:t>, </a:t>
            </a:r>
            <a:r>
              <a:rPr lang="es-CR" b="1" dirty="0"/>
              <a:t>hijos, hermanos o cónyuge</a:t>
            </a:r>
            <a:r>
              <a:rPr lang="es-CR" dirty="0"/>
              <a:t>. También podrán conceder este derecho a aquellos servidores padres de </a:t>
            </a:r>
            <a:r>
              <a:rPr lang="es-CR" b="1" dirty="0"/>
              <a:t>hijos nacidos dentro o fuera del matrimonio</a:t>
            </a:r>
            <a:r>
              <a:rPr lang="es-CR" dirty="0"/>
              <a:t>. En este último caso solo cuando sean hijos </a:t>
            </a:r>
            <a:r>
              <a:rPr lang="es-CR" b="1" dirty="0"/>
              <a:t>reconocidos</a:t>
            </a:r>
            <a:r>
              <a:rPr lang="es-CR" dirty="0"/>
              <a:t> y en su función paternal.</a:t>
            </a:r>
          </a:p>
          <a:p>
            <a:pPr algn="just"/>
            <a:r>
              <a:rPr lang="es-CR" sz="2800" b="1" i="1" u="sng" dirty="0">
                <a:effectLst>
                  <a:outerShdw blurRad="38100" dist="38100" dir="2700000" algn="tl">
                    <a:srgbClr val="000000">
                      <a:alpha val="43137"/>
                    </a:srgbClr>
                  </a:outerShdw>
                </a:effectLst>
              </a:rPr>
              <a:t>NOTA</a:t>
            </a:r>
            <a:r>
              <a:rPr lang="es-CR" sz="2800" i="1" dirty="0">
                <a:effectLst>
                  <a:outerShdw blurRad="38100" dist="38100" dir="2700000" algn="tl">
                    <a:srgbClr val="000000">
                      <a:alpha val="43137"/>
                    </a:srgbClr>
                  </a:outerShdw>
                </a:effectLst>
              </a:rPr>
              <a:t>: En los casos de </a:t>
            </a:r>
            <a:r>
              <a:rPr lang="es-CR" sz="2800" b="1" i="1" u="sng" dirty="0">
                <a:effectLst>
                  <a:outerShdw blurRad="38100" dist="38100" dir="2700000" algn="tl">
                    <a:srgbClr val="000000">
                      <a:alpha val="43137"/>
                    </a:srgbClr>
                  </a:outerShdw>
                </a:effectLst>
              </a:rPr>
              <a:t>conserjes y guardas</a:t>
            </a:r>
            <a:r>
              <a:rPr lang="es-CR" sz="2800" i="1" dirty="0">
                <a:effectLst>
                  <a:outerShdw blurRad="38100" dist="38100" dir="2700000" algn="tl">
                    <a:srgbClr val="000000">
                      <a:alpha val="43137"/>
                    </a:srgbClr>
                  </a:outerShdw>
                </a:effectLst>
              </a:rPr>
              <a:t>, aplicará este articulo para muerte de un hermano.</a:t>
            </a:r>
          </a:p>
          <a:p>
            <a:pPr algn="just"/>
            <a:endParaRPr lang="es-CR" dirty="0"/>
          </a:p>
        </p:txBody>
      </p:sp>
      <p:sp>
        <p:nvSpPr>
          <p:cNvPr id="4" name="Rectángulo 3">
            <a:extLst>
              <a:ext uri="{FF2B5EF4-FFF2-40B4-BE49-F238E27FC236}">
                <a16:creationId xmlns:a16="http://schemas.microsoft.com/office/drawing/2014/main" id="{AA213E17-0EF1-2412-7DA5-34AA1D2DDDFB}"/>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
        <p:nvSpPr>
          <p:cNvPr id="5" name="Freeform 6">
            <a:extLst>
              <a:ext uri="{FF2B5EF4-FFF2-40B4-BE49-F238E27FC236}">
                <a16:creationId xmlns:a16="http://schemas.microsoft.com/office/drawing/2014/main" id="{065DE028-0966-7FCC-6C72-6E374356B77F}"/>
              </a:ext>
            </a:extLst>
          </p:cNvPr>
          <p:cNvSpPr/>
          <p:nvPr/>
        </p:nvSpPr>
        <p:spPr>
          <a:xfrm>
            <a:off x="8805858" y="416793"/>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Tree>
    <p:extLst>
      <p:ext uri="{BB962C8B-B14F-4D97-AF65-F5344CB8AC3E}">
        <p14:creationId xmlns:p14="http://schemas.microsoft.com/office/powerpoint/2010/main" val="2250818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0832" y="467589"/>
            <a:ext cx="17534660" cy="8803641"/>
          </a:xfrm>
        </p:spPr>
        <p:txBody>
          <a:bodyPr>
            <a:normAutofit/>
          </a:bodyPr>
          <a:lstStyle/>
          <a:p>
            <a:pPr lvl="0" algn="ctr"/>
            <a:r>
              <a:rPr lang="es-CR" sz="4800" b="1" u="sng" dirty="0"/>
              <a:t>Convención Colectiva:</a:t>
            </a:r>
            <a:endParaRPr lang="es-CR" dirty="0"/>
          </a:p>
          <a:p>
            <a:r>
              <a:rPr lang="es-CR" b="1" i="1" u="sng" dirty="0"/>
              <a:t>Artículo 63,</a:t>
            </a:r>
            <a:r>
              <a:rPr lang="es-CR" dirty="0"/>
              <a:t> </a:t>
            </a:r>
          </a:p>
          <a:p>
            <a:r>
              <a:rPr lang="es-CR" dirty="0"/>
              <a:t>Licencia de paternidad. Todo trabajador, a partir del nacimiento o adopción de sus hijos e hijas tendrá derecho a una licencia con goce de salario de un mes. En el caso de adopción, el trabajador deberá presentar certificación de la sentencia aprobatoria emitida por el Juez de Familia. </a:t>
            </a:r>
          </a:p>
          <a:p>
            <a:r>
              <a:rPr lang="es-CR" dirty="0"/>
              <a:t>El rige siempre será el día del nacimiento del menor y el vence un mes calendario menos un día. Por Ejemplo: rige </a:t>
            </a:r>
            <a:r>
              <a:rPr lang="es-CR" b="1" u="sng" dirty="0"/>
              <a:t>01/02/2022</a:t>
            </a:r>
            <a:r>
              <a:rPr lang="es-CR" dirty="0"/>
              <a:t>, vence </a:t>
            </a:r>
            <a:r>
              <a:rPr lang="es-CR" b="1" u="sng" dirty="0"/>
              <a:t>28/02/2022</a:t>
            </a:r>
            <a:r>
              <a:rPr lang="es-CR" dirty="0"/>
              <a:t>;  rige </a:t>
            </a:r>
            <a:r>
              <a:rPr lang="es-CR" b="1" u="sng" dirty="0"/>
              <a:t>18/09/2022</a:t>
            </a:r>
            <a:r>
              <a:rPr lang="es-CR" dirty="0"/>
              <a:t>, vence </a:t>
            </a:r>
            <a:r>
              <a:rPr lang="es-CR" b="1" u="sng" dirty="0"/>
              <a:t>17/10/2022</a:t>
            </a:r>
            <a:r>
              <a:rPr lang="es-CR" dirty="0"/>
              <a:t>, rige </a:t>
            </a:r>
          </a:p>
          <a:p>
            <a:endParaRPr lang="es-CR" dirty="0"/>
          </a:p>
          <a:p>
            <a:r>
              <a:rPr lang="es-CR" dirty="0"/>
              <a:t> </a:t>
            </a:r>
            <a:r>
              <a:rPr lang="es-CR" sz="2800" dirty="0"/>
              <a:t>Documentación que deberá presentar (al Director):</a:t>
            </a:r>
          </a:p>
          <a:p>
            <a:pPr lvl="1"/>
            <a:r>
              <a:rPr lang="es-CR" sz="2400" dirty="0"/>
              <a:t>1. Declaración jurada.</a:t>
            </a:r>
          </a:p>
          <a:p>
            <a:pPr lvl="1"/>
            <a:r>
              <a:rPr lang="es-CR" sz="2400" dirty="0"/>
              <a:t>2. Copia de cédula del director.</a:t>
            </a:r>
          </a:p>
          <a:p>
            <a:pPr lvl="1"/>
            <a:r>
              <a:rPr lang="es-CR" sz="2400" dirty="0"/>
              <a:t>3. Solicitud del funcionario de la paternidad.</a:t>
            </a:r>
          </a:p>
          <a:p>
            <a:pPr lvl="1"/>
            <a:r>
              <a:rPr lang="es-CR" sz="2400" dirty="0"/>
              <a:t>4. Copia de cédula del funcionario.</a:t>
            </a:r>
          </a:p>
          <a:p>
            <a:pPr lvl="1"/>
            <a:r>
              <a:rPr lang="es-CR" sz="2400" dirty="0"/>
              <a:t>5. Certificación de nacimiento. (</a:t>
            </a:r>
            <a:r>
              <a:rPr lang="es-CR" sz="2400" b="1" u="sng" dirty="0"/>
              <a:t>IMPORTANTE</a:t>
            </a:r>
            <a:r>
              <a:rPr lang="es-CR" sz="2400" dirty="0"/>
              <a:t>: debe indicar el nombre, apellidos y cédula del padre). Al dorso de esta certificación el </a:t>
            </a:r>
            <a:r>
              <a:rPr lang="es-CR" sz="2400" b="1" u="sng" dirty="0"/>
              <a:t>Director </a:t>
            </a:r>
            <a:r>
              <a:rPr lang="es-CR" sz="2400" dirty="0"/>
              <a:t>de Centro Educativo debe indicar que: 1. confronta el documento con el original, 2. nombre completo del director, 3. número de cédula del director, 4. firma del director, 5. fecha, 6. sello institucional</a:t>
            </a:r>
            <a:r>
              <a:rPr lang="es-CR" dirty="0"/>
              <a:t>. </a:t>
            </a:r>
          </a:p>
          <a:p>
            <a:r>
              <a:rPr lang="es-CR" dirty="0"/>
              <a:t>A partir 17 de abril de 2024, por correo:  </a:t>
            </a:r>
            <a:r>
              <a:rPr lang="es-ES" dirty="0">
                <a:hlinkClick r:id="rId2"/>
              </a:rPr>
              <a:t>Serviciosadmfinan.Occidente@mep.go.cr</a:t>
            </a:r>
            <a:r>
              <a:rPr lang="es-ES" dirty="0"/>
              <a:t> </a:t>
            </a:r>
            <a:endParaRPr lang="es-CR" dirty="0"/>
          </a:p>
        </p:txBody>
      </p:sp>
      <p:sp>
        <p:nvSpPr>
          <p:cNvPr id="2" name="Rectángulo 1">
            <a:extLst>
              <a:ext uri="{FF2B5EF4-FFF2-40B4-BE49-F238E27FC236}">
                <a16:creationId xmlns:a16="http://schemas.microsoft.com/office/drawing/2014/main" id="{1C7F2F15-00B2-946A-D815-4C0E1D7F2CF5}"/>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2251125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49687" y="1668509"/>
            <a:ext cx="16764000" cy="8476328"/>
          </a:xfrm>
        </p:spPr>
        <p:txBody>
          <a:bodyPr/>
          <a:lstStyle/>
          <a:p>
            <a:pPr marL="0" indent="0" algn="just">
              <a:buNone/>
            </a:pPr>
            <a:r>
              <a:rPr lang="es-CR" b="1" i="1" u="sng" dirty="0"/>
              <a:t>Artículo 64,</a:t>
            </a:r>
            <a:endParaRPr lang="es-CR" dirty="0"/>
          </a:p>
          <a:p>
            <a:pPr algn="just"/>
            <a:r>
              <a:rPr lang="es-CR" b="1" i="1" dirty="0"/>
              <a:t> Esta licencia es personal, la tramita el funcionario del MEP con </a:t>
            </a:r>
            <a:r>
              <a:rPr lang="es-CR" b="1" i="1" u="sng" dirty="0"/>
              <a:t>licencias en San José</a:t>
            </a:r>
            <a:endParaRPr lang="es-CR" u="sng" dirty="0"/>
          </a:p>
          <a:p>
            <a:pPr algn="just"/>
            <a:r>
              <a:rPr lang="es-CR" dirty="0"/>
              <a:t>Licencia para cuidados especiales de familiares. Las personas trabajadoras del MEP tendrán derecho a </a:t>
            </a:r>
            <a:r>
              <a:rPr lang="es-CR" b="1" dirty="0"/>
              <a:t>licencia con goce de salario </a:t>
            </a:r>
            <a:r>
              <a:rPr lang="es-CR" dirty="0"/>
              <a:t>por el plazo máximo de </a:t>
            </a:r>
            <a:r>
              <a:rPr lang="es-CR" b="1" dirty="0"/>
              <a:t>un mes</a:t>
            </a:r>
            <a:r>
              <a:rPr lang="es-CR" dirty="0"/>
              <a:t>, para atender a su padre o madre hijos o hijas, cónyuge, compañero o compañera, que requieran cuidados especiales por causa de accidentes o enfermedades graves no terminales, debidamente comprobado mediante </a:t>
            </a:r>
            <a:r>
              <a:rPr lang="es-CR" b="1" dirty="0"/>
              <a:t>certificación médica </a:t>
            </a:r>
            <a:r>
              <a:rPr lang="es-CR" dirty="0"/>
              <a:t>extendida por la Caja Costarricense de Seguro Social o el Instituto Nacional de Seguros (INS).</a:t>
            </a:r>
          </a:p>
          <a:p>
            <a:pPr algn="just"/>
            <a:endParaRPr lang="es-CR" dirty="0"/>
          </a:p>
          <a:p>
            <a:pPr algn="just"/>
            <a:r>
              <a:rPr lang="es-CR" dirty="0"/>
              <a:t>Esta licencia </a:t>
            </a:r>
            <a:r>
              <a:rPr lang="es-CR" b="1" dirty="0"/>
              <a:t>no podrá ser otorgada </a:t>
            </a:r>
            <a:r>
              <a:rPr lang="es-CR" dirty="0"/>
              <a:t>simultáneamente a más de una persona si en la familia hubiese dos o más trabajadores con derecho a obtenerla.</a:t>
            </a:r>
          </a:p>
          <a:p>
            <a:pPr algn="just"/>
            <a:endParaRPr lang="es-CR" dirty="0"/>
          </a:p>
          <a:p>
            <a:pPr algn="just"/>
            <a:r>
              <a:rPr lang="es-CR" dirty="0"/>
              <a:t>En casos excepcionales se podrá conceder </a:t>
            </a:r>
            <a:r>
              <a:rPr lang="es-CR" b="1" dirty="0"/>
              <a:t>una prórroga por hasta un mes más</a:t>
            </a:r>
            <a:r>
              <a:rPr lang="es-CR" dirty="0"/>
              <a:t>, de conformidad con lo dispuesto en la resolución #001-05-2015JPRL-MEP-SEC-SITRACOME-2015, emitida por la Junta Paritaria de Relaciones Laborales de fecha seis de agosto de dos mil quince.</a:t>
            </a:r>
          </a:p>
          <a:p>
            <a:pPr algn="just"/>
            <a:endParaRPr lang="es-CR" dirty="0"/>
          </a:p>
        </p:txBody>
      </p:sp>
      <p:sp>
        <p:nvSpPr>
          <p:cNvPr id="2" name="Freeform 6">
            <a:extLst>
              <a:ext uri="{FF2B5EF4-FFF2-40B4-BE49-F238E27FC236}">
                <a16:creationId xmlns:a16="http://schemas.microsoft.com/office/drawing/2014/main" id="{39D9E20C-31A1-1E29-D862-8D00602E22C6}"/>
              </a:ext>
            </a:extLst>
          </p:cNvPr>
          <p:cNvSpPr/>
          <p:nvPr/>
        </p:nvSpPr>
        <p:spPr>
          <a:xfrm>
            <a:off x="8382000" y="571500"/>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4" name="Rectángulo 3">
            <a:extLst>
              <a:ext uri="{FF2B5EF4-FFF2-40B4-BE49-F238E27FC236}">
                <a16:creationId xmlns:a16="http://schemas.microsoft.com/office/drawing/2014/main" id="{A26BF9E9-8D1F-E158-A838-79755EF21D69}"/>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4106097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400" y="1045766"/>
            <a:ext cx="17157337" cy="9024504"/>
          </a:xfrm>
        </p:spPr>
        <p:txBody>
          <a:bodyPr>
            <a:normAutofit lnSpcReduction="10000"/>
          </a:bodyPr>
          <a:lstStyle/>
          <a:p>
            <a:pPr marL="0" indent="0">
              <a:buNone/>
            </a:pPr>
            <a:r>
              <a:rPr lang="es-CR" sz="7200" b="1" u="sng" dirty="0">
                <a:solidFill>
                  <a:srgbClr val="002060"/>
                </a:solidFill>
              </a:rPr>
              <a:t>Sin sueldo </a:t>
            </a:r>
            <a:endParaRPr lang="es-CR" sz="7200" dirty="0">
              <a:solidFill>
                <a:srgbClr val="002060"/>
              </a:solidFill>
            </a:endParaRPr>
          </a:p>
          <a:p>
            <a:pPr marL="0" indent="0">
              <a:buNone/>
            </a:pPr>
            <a:r>
              <a:rPr lang="es-CR" b="1" dirty="0"/>
              <a:t> </a:t>
            </a:r>
            <a:endParaRPr lang="es-CR" dirty="0"/>
          </a:p>
          <a:p>
            <a:r>
              <a:rPr lang="es-CR" dirty="0"/>
              <a:t> </a:t>
            </a:r>
            <a:r>
              <a:rPr lang="es-CR" b="1" i="1" u="sng" dirty="0"/>
              <a:t>Reglamento de Servicio de Conserjería de las Instituciones Educativas Oficiales:</a:t>
            </a:r>
            <a:endParaRPr lang="es-CR" dirty="0"/>
          </a:p>
          <a:p>
            <a:r>
              <a:rPr lang="es-CR" b="1" i="1" u="sng" dirty="0"/>
              <a:t>Artículo 36,</a:t>
            </a:r>
            <a:endParaRPr lang="es-CR" dirty="0"/>
          </a:p>
          <a:p>
            <a:r>
              <a:rPr lang="es-CR" dirty="0"/>
              <a:t>Los permisos sin goce de salario, que procedan conforme a las prescripciones que al respecto contiene el Estatuto de Servicio Civil para la carrera administrativa, se otorgarán así: a) 8 días, Director...</a:t>
            </a:r>
          </a:p>
          <a:p>
            <a:r>
              <a:rPr lang="es-CR" dirty="0"/>
              <a:t>El trámite deberá ser presentado 1 mes antes de la fecha del goce de la licencia.</a:t>
            </a:r>
          </a:p>
          <a:p>
            <a:r>
              <a:rPr lang="es-CR" sz="2800" dirty="0"/>
              <a:t>Deberá presentar (al Director): :</a:t>
            </a:r>
          </a:p>
          <a:p>
            <a:pPr lvl="1"/>
            <a:r>
              <a:rPr lang="es-CR" sz="2400" dirty="0"/>
              <a:t>1. Declaración Jurada.</a:t>
            </a:r>
          </a:p>
          <a:p>
            <a:pPr lvl="1"/>
            <a:r>
              <a:rPr lang="es-CR" sz="2400" dirty="0"/>
              <a:t>2. Copia de cédula del director.</a:t>
            </a:r>
          </a:p>
          <a:p>
            <a:pPr lvl="1"/>
            <a:r>
              <a:rPr lang="es-CR" sz="2400" dirty="0"/>
              <a:t>3. Carta de solicitud del funcionario.</a:t>
            </a:r>
          </a:p>
          <a:p>
            <a:pPr lvl="1"/>
            <a:r>
              <a:rPr lang="es-CR" sz="2400" dirty="0"/>
              <a:t>4. Copia de cédula del funcionario. </a:t>
            </a:r>
          </a:p>
          <a:p>
            <a:pPr lvl="1"/>
            <a:r>
              <a:rPr lang="es-CR" sz="2400" dirty="0"/>
              <a:t>5. Certificación que no tiene deudas con el MEP. </a:t>
            </a:r>
          </a:p>
          <a:p>
            <a:pPr lvl="1"/>
            <a:r>
              <a:rPr lang="es-CR" sz="2400" dirty="0"/>
              <a:t>(Deberá corroborar la firma digital, al dorso de esta certificación </a:t>
            </a:r>
            <a:r>
              <a:rPr lang="es-CR" sz="2400" b="1" u="sng" dirty="0"/>
              <a:t>el Director </a:t>
            </a:r>
            <a:r>
              <a:rPr lang="es-CR" sz="2400" dirty="0"/>
              <a:t>de Centro Educativo debe indicar que: 1. confronta el documento con el original, 2. nombre completo del director, 3. número de cédula del director, 4. firma del director, 5. fecha, 6. sello institucional. )</a:t>
            </a:r>
          </a:p>
          <a:p>
            <a:r>
              <a:rPr lang="es-CR" dirty="0"/>
              <a:t>A partir 17 de abril de 2024, por correo:  </a:t>
            </a:r>
            <a:r>
              <a:rPr lang="es-ES" dirty="0">
                <a:hlinkClick r:id="rId2"/>
              </a:rPr>
              <a:t>Serviciosadmfinan.Occidente@mep.go.cr</a:t>
            </a:r>
            <a:r>
              <a:rPr lang="es-ES" dirty="0"/>
              <a:t> </a:t>
            </a:r>
            <a:endParaRPr lang="es-CR" dirty="0"/>
          </a:p>
          <a:p>
            <a:endParaRPr lang="es-CR" dirty="0"/>
          </a:p>
        </p:txBody>
      </p:sp>
      <p:sp>
        <p:nvSpPr>
          <p:cNvPr id="2" name="Freeform 6">
            <a:extLst>
              <a:ext uri="{FF2B5EF4-FFF2-40B4-BE49-F238E27FC236}">
                <a16:creationId xmlns:a16="http://schemas.microsoft.com/office/drawing/2014/main" id="{C0CCF7C4-22EC-7EDE-27EF-221622F6B8F6}"/>
              </a:ext>
            </a:extLst>
          </p:cNvPr>
          <p:cNvSpPr/>
          <p:nvPr/>
        </p:nvSpPr>
        <p:spPr>
          <a:xfrm>
            <a:off x="216263" y="190500"/>
            <a:ext cx="7175138" cy="990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a:p>
        </p:txBody>
      </p:sp>
      <p:sp>
        <p:nvSpPr>
          <p:cNvPr id="4" name="Rectángulo 3">
            <a:extLst>
              <a:ext uri="{FF2B5EF4-FFF2-40B4-BE49-F238E27FC236}">
                <a16:creationId xmlns:a16="http://schemas.microsoft.com/office/drawing/2014/main" id="{F3977374-5B25-3421-EF44-A307970F52A5}"/>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424520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2" cstate="print">
            <a:extLst>
              <a:ext uri="{28A0092B-C50C-407E-A947-70E740481C1C}">
                <a14:useLocalDpi xmlns:a14="http://schemas.microsoft.com/office/drawing/2010/main" val="0"/>
              </a:ext>
            </a:extLst>
          </a:blip>
          <a:srcRect t="65673" b="1065"/>
          <a:stretch/>
        </p:blipFill>
        <p:spPr bwMode="auto">
          <a:xfrm>
            <a:off x="-372328" y="4732098"/>
            <a:ext cx="11600498" cy="4781550"/>
          </a:xfrm>
          <a:prstGeom prst="rect">
            <a:avLst/>
          </a:prstGeom>
          <a:ln>
            <a:noFill/>
          </a:ln>
          <a:extLst>
            <a:ext uri="{53640926-AAD7-44D8-BBD7-CCE9431645EC}">
              <a14:shadowObscured xmlns:a14="http://schemas.microsoft.com/office/drawing/2010/main"/>
            </a:ext>
          </a:extLst>
        </p:spPr>
      </p:pic>
      <p:pic>
        <p:nvPicPr>
          <p:cNvPr id="3" name="Imagen 2"/>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blip>
          <a:stretch>
            <a:fillRect/>
          </a:stretch>
        </p:blipFill>
        <p:spPr>
          <a:xfrm>
            <a:off x="3353920" y="839321"/>
            <a:ext cx="12724280" cy="843130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ángulo 4"/>
          <p:cNvSpPr/>
          <p:nvPr/>
        </p:nvSpPr>
        <p:spPr>
          <a:xfrm>
            <a:off x="0" y="9925050"/>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a:p>
        </p:txBody>
      </p:sp>
      <p:sp>
        <p:nvSpPr>
          <p:cNvPr id="2" name="CuadroTexto 1"/>
          <p:cNvSpPr txBox="1"/>
          <p:nvPr/>
        </p:nvSpPr>
        <p:spPr>
          <a:xfrm>
            <a:off x="9412014" y="7472855"/>
            <a:ext cx="724942" cy="507831"/>
          </a:xfrm>
          <a:prstGeom prst="rect">
            <a:avLst/>
          </a:prstGeom>
          <a:noFill/>
        </p:spPr>
        <p:txBody>
          <a:bodyPr wrap="none" rtlCol="0">
            <a:spAutoFit/>
          </a:bodyPr>
          <a:lstStyle/>
          <a:p>
            <a:r>
              <a:rPr lang="es-ES" sz="2700" b="1" dirty="0">
                <a:solidFill>
                  <a:srgbClr val="FF0000"/>
                </a:solidFill>
                <a:effectLst>
                  <a:outerShdw blurRad="38100" dist="38100" dir="2700000" algn="tl">
                    <a:srgbClr val="000000">
                      <a:alpha val="43137"/>
                    </a:srgbClr>
                  </a:outerShdw>
                </a:effectLst>
              </a:rPr>
              <a:t>CTP</a:t>
            </a:r>
            <a:endParaRPr lang="es-CR" sz="2700" b="1" dirty="0">
              <a:solidFill>
                <a:srgbClr val="FF0000"/>
              </a:solidFill>
              <a:effectLst>
                <a:outerShdw blurRad="38100" dist="38100" dir="2700000" algn="tl">
                  <a:srgbClr val="000000">
                    <a:alpha val="43137"/>
                  </a:srgbClr>
                </a:outerShdw>
              </a:effectLst>
            </a:endParaRPr>
          </a:p>
        </p:txBody>
      </p:sp>
      <p:sp>
        <p:nvSpPr>
          <p:cNvPr id="7" name="CuadroTexto 6"/>
          <p:cNvSpPr txBox="1"/>
          <p:nvPr/>
        </p:nvSpPr>
        <p:spPr>
          <a:xfrm>
            <a:off x="12134250" y="5383534"/>
            <a:ext cx="724942" cy="507831"/>
          </a:xfrm>
          <a:prstGeom prst="rect">
            <a:avLst/>
          </a:prstGeom>
          <a:noFill/>
        </p:spPr>
        <p:txBody>
          <a:bodyPr wrap="none" rtlCol="0">
            <a:spAutoFit/>
          </a:bodyPr>
          <a:lstStyle/>
          <a:p>
            <a:r>
              <a:rPr lang="es-ES" sz="2700" b="1" dirty="0">
                <a:solidFill>
                  <a:srgbClr val="FF0000"/>
                </a:solidFill>
                <a:effectLst>
                  <a:outerShdw blurRad="38100" dist="38100" dir="2700000" algn="tl">
                    <a:srgbClr val="000000">
                      <a:alpha val="43137"/>
                    </a:srgbClr>
                  </a:outerShdw>
                </a:effectLst>
              </a:rPr>
              <a:t>CTP</a:t>
            </a:r>
            <a:endParaRPr lang="es-CR" sz="2700" b="1" dirty="0">
              <a:solidFill>
                <a:srgbClr val="FF0000"/>
              </a:solidFill>
              <a:effectLst>
                <a:outerShdw blurRad="38100" dist="38100" dir="2700000" algn="tl">
                  <a:srgbClr val="000000">
                    <a:alpha val="43137"/>
                  </a:srgbClr>
                </a:outerShdw>
              </a:effectLst>
            </a:endParaRPr>
          </a:p>
        </p:txBody>
      </p:sp>
      <p:sp>
        <p:nvSpPr>
          <p:cNvPr id="8" name="CuadroTexto 7"/>
          <p:cNvSpPr txBox="1"/>
          <p:nvPr/>
        </p:nvSpPr>
        <p:spPr>
          <a:xfrm>
            <a:off x="14286990" y="4829536"/>
            <a:ext cx="724942" cy="507831"/>
          </a:xfrm>
          <a:prstGeom prst="rect">
            <a:avLst/>
          </a:prstGeom>
          <a:noFill/>
        </p:spPr>
        <p:txBody>
          <a:bodyPr wrap="none" rtlCol="0">
            <a:spAutoFit/>
          </a:bodyPr>
          <a:lstStyle/>
          <a:p>
            <a:r>
              <a:rPr lang="es-ES" sz="2700" b="1" dirty="0">
                <a:solidFill>
                  <a:srgbClr val="FF0000"/>
                </a:solidFill>
                <a:effectLst>
                  <a:outerShdw blurRad="38100" dist="38100" dir="2700000" algn="tl">
                    <a:srgbClr val="000000">
                      <a:alpha val="43137"/>
                    </a:srgbClr>
                  </a:outerShdw>
                </a:effectLst>
              </a:rPr>
              <a:t>CTP</a:t>
            </a:r>
            <a:endParaRPr lang="es-CR" sz="2700" b="1" dirty="0">
              <a:solidFill>
                <a:srgbClr val="FF0000"/>
              </a:solidFill>
              <a:effectLst>
                <a:outerShdw blurRad="38100" dist="38100" dir="2700000" algn="tl">
                  <a:srgbClr val="000000">
                    <a:alpha val="43137"/>
                  </a:srgbClr>
                </a:outerShdw>
              </a:effectLst>
            </a:endParaRPr>
          </a:p>
        </p:txBody>
      </p:sp>
      <p:sp>
        <p:nvSpPr>
          <p:cNvPr id="9" name="CuadroTexto 8"/>
          <p:cNvSpPr txBox="1"/>
          <p:nvPr/>
        </p:nvSpPr>
        <p:spPr>
          <a:xfrm>
            <a:off x="12389297" y="6420232"/>
            <a:ext cx="724942" cy="507831"/>
          </a:xfrm>
          <a:prstGeom prst="rect">
            <a:avLst/>
          </a:prstGeom>
          <a:noFill/>
        </p:spPr>
        <p:txBody>
          <a:bodyPr wrap="none" rtlCol="0">
            <a:spAutoFit/>
          </a:bodyPr>
          <a:lstStyle/>
          <a:p>
            <a:r>
              <a:rPr lang="es-ES" sz="2700" b="1" dirty="0">
                <a:solidFill>
                  <a:srgbClr val="FF0000"/>
                </a:solidFill>
                <a:effectLst>
                  <a:outerShdw blurRad="38100" dist="38100" dir="2700000" algn="tl">
                    <a:srgbClr val="000000">
                      <a:alpha val="43137"/>
                    </a:srgbClr>
                  </a:outerShdw>
                </a:effectLst>
              </a:rPr>
              <a:t>CTP</a:t>
            </a:r>
            <a:endParaRPr lang="es-CR" sz="2700" b="1" dirty="0">
              <a:solidFill>
                <a:srgbClr val="FF0000"/>
              </a:solidFill>
              <a:effectLst>
                <a:outerShdw blurRad="38100" dist="38100" dir="2700000" algn="tl">
                  <a:srgbClr val="000000">
                    <a:alpha val="43137"/>
                  </a:srgbClr>
                </a:outerShdw>
              </a:effectLst>
            </a:endParaRPr>
          </a:p>
        </p:txBody>
      </p:sp>
      <p:sp>
        <p:nvSpPr>
          <p:cNvPr id="10" name="CuadroTexto 9"/>
          <p:cNvSpPr txBox="1"/>
          <p:nvPr/>
        </p:nvSpPr>
        <p:spPr>
          <a:xfrm>
            <a:off x="10957272" y="7424456"/>
            <a:ext cx="724942" cy="507831"/>
          </a:xfrm>
          <a:prstGeom prst="rect">
            <a:avLst/>
          </a:prstGeom>
          <a:noFill/>
        </p:spPr>
        <p:txBody>
          <a:bodyPr wrap="none" rtlCol="0">
            <a:spAutoFit/>
          </a:bodyPr>
          <a:lstStyle/>
          <a:p>
            <a:r>
              <a:rPr lang="es-ES" sz="2700" b="1" dirty="0">
                <a:solidFill>
                  <a:srgbClr val="FF0000"/>
                </a:solidFill>
                <a:effectLst>
                  <a:outerShdw blurRad="38100" dist="38100" dir="2700000" algn="tl">
                    <a:srgbClr val="000000">
                      <a:alpha val="43137"/>
                    </a:srgbClr>
                  </a:outerShdw>
                </a:effectLst>
              </a:rPr>
              <a:t>CTP</a:t>
            </a:r>
            <a:endParaRPr lang="es-CR" sz="2700" b="1" dirty="0">
              <a:solidFill>
                <a:srgbClr val="FF0000"/>
              </a:solidFill>
              <a:effectLst>
                <a:outerShdw blurRad="38100" dist="38100" dir="2700000" algn="tl">
                  <a:srgbClr val="000000">
                    <a:alpha val="43137"/>
                  </a:srgbClr>
                </a:outerShdw>
              </a:effectLst>
            </a:endParaRPr>
          </a:p>
        </p:txBody>
      </p:sp>
      <p:sp>
        <p:nvSpPr>
          <p:cNvPr id="11" name="CuadroTexto 10"/>
          <p:cNvSpPr txBox="1"/>
          <p:nvPr/>
        </p:nvSpPr>
        <p:spPr>
          <a:xfrm>
            <a:off x="7200443" y="6697231"/>
            <a:ext cx="724942" cy="507831"/>
          </a:xfrm>
          <a:prstGeom prst="rect">
            <a:avLst/>
          </a:prstGeom>
          <a:noFill/>
        </p:spPr>
        <p:txBody>
          <a:bodyPr wrap="none" rtlCol="0">
            <a:spAutoFit/>
          </a:bodyPr>
          <a:lstStyle/>
          <a:p>
            <a:r>
              <a:rPr lang="es-ES" sz="2700" b="1" dirty="0">
                <a:solidFill>
                  <a:srgbClr val="FF0000"/>
                </a:solidFill>
                <a:effectLst>
                  <a:outerShdw blurRad="38100" dist="38100" dir="2700000" algn="tl">
                    <a:srgbClr val="000000">
                      <a:alpha val="43137"/>
                    </a:srgbClr>
                  </a:outerShdw>
                </a:effectLst>
              </a:rPr>
              <a:t>CTP</a:t>
            </a:r>
            <a:endParaRPr lang="es-CR" sz="2700" b="1" dirty="0">
              <a:solidFill>
                <a:srgbClr val="FF0000"/>
              </a:solidFill>
              <a:effectLst>
                <a:outerShdw blurRad="38100" dist="38100" dir="2700000" algn="tl">
                  <a:srgbClr val="000000">
                    <a:alpha val="43137"/>
                  </a:srgbClr>
                </a:outerShdw>
              </a:effectLst>
            </a:endParaRPr>
          </a:p>
        </p:txBody>
      </p:sp>
      <p:sp>
        <p:nvSpPr>
          <p:cNvPr id="13" name="CuadroTexto 12"/>
          <p:cNvSpPr txBox="1"/>
          <p:nvPr/>
        </p:nvSpPr>
        <p:spPr>
          <a:xfrm>
            <a:off x="8918724" y="6186536"/>
            <a:ext cx="1280094" cy="507831"/>
          </a:xfrm>
          <a:prstGeom prst="rect">
            <a:avLst/>
          </a:prstGeom>
          <a:noFill/>
        </p:spPr>
        <p:txBody>
          <a:bodyPr wrap="none" rtlCol="0">
            <a:spAutoFit/>
          </a:bodyPr>
          <a:lstStyle/>
          <a:p>
            <a:r>
              <a:rPr lang="es-CR" sz="2700" b="1" dirty="0">
                <a:solidFill>
                  <a:srgbClr val="FFC000"/>
                </a:solidFill>
              </a:rPr>
              <a:t>CINDEA</a:t>
            </a:r>
          </a:p>
        </p:txBody>
      </p:sp>
      <p:sp>
        <p:nvSpPr>
          <p:cNvPr id="14" name="CuadroTexto 13"/>
          <p:cNvSpPr txBox="1"/>
          <p:nvPr/>
        </p:nvSpPr>
        <p:spPr>
          <a:xfrm>
            <a:off x="14399040" y="5471860"/>
            <a:ext cx="1280094" cy="507831"/>
          </a:xfrm>
          <a:prstGeom prst="rect">
            <a:avLst/>
          </a:prstGeom>
          <a:noFill/>
        </p:spPr>
        <p:txBody>
          <a:bodyPr wrap="none" rtlCol="0">
            <a:spAutoFit/>
          </a:bodyPr>
          <a:lstStyle/>
          <a:p>
            <a:r>
              <a:rPr lang="es-CR" sz="2700" b="1" dirty="0">
                <a:solidFill>
                  <a:srgbClr val="FFC000"/>
                </a:solidFill>
              </a:rPr>
              <a:t>CINDEA</a:t>
            </a:r>
          </a:p>
        </p:txBody>
      </p:sp>
      <p:sp>
        <p:nvSpPr>
          <p:cNvPr id="15" name="CuadroTexto 14"/>
          <p:cNvSpPr txBox="1"/>
          <p:nvPr/>
        </p:nvSpPr>
        <p:spPr>
          <a:xfrm>
            <a:off x="6857801" y="2435702"/>
            <a:ext cx="1280094" cy="507831"/>
          </a:xfrm>
          <a:prstGeom prst="rect">
            <a:avLst/>
          </a:prstGeom>
          <a:noFill/>
        </p:spPr>
        <p:txBody>
          <a:bodyPr wrap="none" rtlCol="0">
            <a:spAutoFit/>
          </a:bodyPr>
          <a:lstStyle/>
          <a:p>
            <a:r>
              <a:rPr lang="es-CR" sz="2700" b="1" dirty="0">
                <a:solidFill>
                  <a:srgbClr val="FFC000"/>
                </a:solidFill>
              </a:rPr>
              <a:t>CINDEA</a:t>
            </a:r>
          </a:p>
        </p:txBody>
      </p:sp>
      <p:sp>
        <p:nvSpPr>
          <p:cNvPr id="16" name="CuadroTexto 15"/>
          <p:cNvSpPr txBox="1"/>
          <p:nvPr/>
        </p:nvSpPr>
        <p:spPr>
          <a:xfrm>
            <a:off x="177987" y="4178294"/>
            <a:ext cx="5569866" cy="5078313"/>
          </a:xfrm>
          <a:prstGeom prst="rect">
            <a:avLst/>
          </a:prstGeom>
          <a:noFill/>
        </p:spPr>
        <p:txBody>
          <a:bodyPr wrap="square" rtlCol="0">
            <a:spAutoFit/>
          </a:bodyPr>
          <a:lstStyle/>
          <a:p>
            <a:pPr marL="514350" indent="-514350">
              <a:buFont typeface="Wingdings" panose="05000000000000000000" pitchFamily="2" charset="2"/>
              <a:buChar char="Ø"/>
            </a:pPr>
            <a:r>
              <a:rPr lang="es-ES" sz="3600" b="1" dirty="0">
                <a:solidFill>
                  <a:schemeClr val="accent5">
                    <a:lumMod val="75000"/>
                  </a:schemeClr>
                </a:solidFill>
                <a:effectLst>
                  <a:outerShdw blurRad="38100" dist="38100" dir="2700000" algn="tl">
                    <a:srgbClr val="000000">
                      <a:alpha val="43137"/>
                    </a:srgbClr>
                  </a:outerShdw>
                </a:effectLst>
              </a:rPr>
              <a:t>1.458.70 Km</a:t>
            </a:r>
            <a:r>
              <a:rPr lang="es-ES" sz="3600" b="1" baseline="30000" dirty="0">
                <a:solidFill>
                  <a:schemeClr val="accent5">
                    <a:lumMod val="75000"/>
                  </a:schemeClr>
                </a:solidFill>
                <a:effectLst>
                  <a:outerShdw blurRad="38100" dist="38100" dir="2700000" algn="tl">
                    <a:srgbClr val="000000">
                      <a:alpha val="43137"/>
                    </a:srgbClr>
                  </a:outerShdw>
                </a:effectLst>
              </a:rPr>
              <a:t>2</a:t>
            </a:r>
          </a:p>
          <a:p>
            <a:pPr marL="514350" indent="-514350">
              <a:buFont typeface="Wingdings" panose="05000000000000000000" pitchFamily="2" charset="2"/>
              <a:buChar char="Ø"/>
            </a:pPr>
            <a:r>
              <a:rPr lang="es-ES" sz="3600" b="1" dirty="0">
                <a:solidFill>
                  <a:schemeClr val="accent5">
                    <a:lumMod val="75000"/>
                  </a:schemeClr>
                </a:solidFill>
                <a:effectLst>
                  <a:outerShdw blurRad="38100" dist="38100" dir="2700000" algn="tl">
                    <a:srgbClr val="000000">
                      <a:alpha val="43137"/>
                    </a:srgbClr>
                  </a:outerShdw>
                </a:effectLst>
              </a:rPr>
              <a:t>215.424 </a:t>
            </a:r>
            <a:r>
              <a:rPr lang="es-ES" sz="3600" b="1" dirty="0" err="1">
                <a:solidFill>
                  <a:schemeClr val="accent5">
                    <a:lumMod val="75000"/>
                  </a:schemeClr>
                </a:solidFill>
                <a:effectLst>
                  <a:outerShdw blurRad="38100" dist="38100" dir="2700000" algn="tl">
                    <a:srgbClr val="000000">
                      <a:alpha val="43137"/>
                    </a:srgbClr>
                  </a:outerShdw>
                </a:effectLst>
              </a:rPr>
              <a:t>hab</a:t>
            </a:r>
            <a:endParaRPr lang="es-ES" sz="3600" b="1" dirty="0">
              <a:solidFill>
                <a:schemeClr val="accent5">
                  <a:lumMod val="75000"/>
                </a:schemeClr>
              </a:solidFill>
              <a:effectLst>
                <a:outerShdw blurRad="38100" dist="38100" dir="2700000" algn="tl">
                  <a:srgbClr val="000000">
                    <a:alpha val="43137"/>
                  </a:srgbClr>
                </a:outerShdw>
              </a:effectLst>
            </a:endParaRPr>
          </a:p>
          <a:p>
            <a:pPr marL="514350" indent="-514350">
              <a:buFont typeface="Wingdings" panose="05000000000000000000" pitchFamily="2" charset="2"/>
              <a:buChar char="Ø"/>
            </a:pPr>
            <a:r>
              <a:rPr lang="es-ES" sz="3600" b="1" dirty="0">
                <a:solidFill>
                  <a:schemeClr val="accent5">
                    <a:lumMod val="75000"/>
                  </a:schemeClr>
                </a:solidFill>
                <a:effectLst>
                  <a:outerShdw blurRad="38100" dist="38100" dir="2700000" algn="tl">
                    <a:srgbClr val="000000">
                      <a:alpha val="43137"/>
                    </a:srgbClr>
                  </a:outerShdw>
                </a:effectLst>
              </a:rPr>
              <a:t>45,504 Estudiantes</a:t>
            </a:r>
          </a:p>
          <a:p>
            <a:pPr marL="514350" indent="-514350">
              <a:buFont typeface="Wingdings" panose="05000000000000000000" pitchFamily="2" charset="2"/>
              <a:buChar char="Ø"/>
            </a:pPr>
            <a:r>
              <a:rPr lang="es-CR" sz="3600" b="1" dirty="0">
                <a:solidFill>
                  <a:schemeClr val="accent5">
                    <a:lumMod val="75000"/>
                  </a:schemeClr>
                </a:solidFill>
                <a:effectLst>
                  <a:outerShdw blurRad="38100" dist="38100" dir="2700000" algn="tl">
                    <a:srgbClr val="000000">
                      <a:alpha val="43137"/>
                    </a:srgbClr>
                  </a:outerShdw>
                </a:effectLst>
              </a:rPr>
              <a:t>3,936 Colaboradores</a:t>
            </a:r>
          </a:p>
          <a:p>
            <a:pPr marL="514350" indent="-514350">
              <a:buFont typeface="Wingdings" panose="05000000000000000000" pitchFamily="2" charset="2"/>
              <a:buChar char="Ø"/>
            </a:pPr>
            <a:r>
              <a:rPr lang="es-CR" sz="3600" b="1" dirty="0">
                <a:solidFill>
                  <a:schemeClr val="accent5">
                    <a:lumMod val="75000"/>
                  </a:schemeClr>
                </a:solidFill>
                <a:effectLst>
                  <a:outerShdw blurRad="38100" dist="38100" dir="2700000" algn="tl">
                    <a:srgbClr val="000000">
                      <a:alpha val="43137"/>
                    </a:srgbClr>
                  </a:outerShdw>
                </a:effectLst>
              </a:rPr>
              <a:t>183   Juntas</a:t>
            </a:r>
          </a:p>
          <a:p>
            <a:pPr marL="514350" indent="-514350">
              <a:buFont typeface="Wingdings" panose="05000000000000000000" pitchFamily="2" charset="2"/>
              <a:buChar char="Ø"/>
            </a:pPr>
            <a:r>
              <a:rPr lang="es-CR" sz="3600" b="1" dirty="0">
                <a:solidFill>
                  <a:schemeClr val="accent5">
                    <a:lumMod val="75000"/>
                  </a:schemeClr>
                </a:solidFill>
                <a:effectLst>
                  <a:outerShdw blurRad="38100" dist="38100" dir="2700000" algn="tl">
                    <a:srgbClr val="000000">
                      <a:alpha val="43137"/>
                    </a:srgbClr>
                  </a:outerShdw>
                </a:effectLst>
              </a:rPr>
              <a:t>910   Integrantes</a:t>
            </a:r>
          </a:p>
          <a:p>
            <a:pPr marL="514350" indent="-514350">
              <a:buFont typeface="Wingdings" panose="05000000000000000000" pitchFamily="2" charset="2"/>
              <a:buChar char="Ø"/>
            </a:pPr>
            <a:r>
              <a:rPr lang="es-CR" sz="3600" b="1" dirty="0">
                <a:solidFill>
                  <a:schemeClr val="accent5">
                    <a:lumMod val="75000"/>
                  </a:schemeClr>
                </a:solidFill>
                <a:effectLst>
                  <a:outerShdw blurRad="38100" dist="38100" dir="2700000" algn="tl">
                    <a:srgbClr val="000000">
                      <a:alpha val="43137"/>
                    </a:srgbClr>
                  </a:outerShdw>
                </a:effectLst>
              </a:rPr>
              <a:t>$35   </a:t>
            </a:r>
            <a:r>
              <a:rPr lang="es-CR" sz="3600" b="1" dirty="0" err="1">
                <a:solidFill>
                  <a:schemeClr val="accent5">
                    <a:lumMod val="75000"/>
                  </a:schemeClr>
                </a:solidFill>
                <a:effectLst>
                  <a:outerShdw blurRad="38100" dist="38100" dir="2700000" algn="tl">
                    <a:srgbClr val="000000">
                      <a:alpha val="43137"/>
                    </a:srgbClr>
                  </a:outerShdw>
                </a:effectLst>
              </a:rPr>
              <a:t>mlls</a:t>
            </a:r>
            <a:endParaRPr lang="es-CR" sz="3600" b="1" dirty="0">
              <a:solidFill>
                <a:schemeClr val="accent5">
                  <a:lumMod val="75000"/>
                </a:schemeClr>
              </a:solidFill>
              <a:effectLst>
                <a:outerShdw blurRad="38100" dist="38100" dir="2700000" algn="tl">
                  <a:srgbClr val="000000">
                    <a:alpha val="43137"/>
                  </a:srgbClr>
                </a:outerShdw>
              </a:effectLst>
            </a:endParaRPr>
          </a:p>
          <a:p>
            <a:pPr marL="514350" indent="-514350">
              <a:buFont typeface="Wingdings" panose="05000000000000000000" pitchFamily="2" charset="2"/>
              <a:buChar char="Ø"/>
            </a:pPr>
            <a:r>
              <a:rPr lang="es-CR" sz="3600" b="1" dirty="0">
                <a:solidFill>
                  <a:schemeClr val="accent5">
                    <a:lumMod val="75000"/>
                  </a:schemeClr>
                </a:solidFill>
                <a:effectLst>
                  <a:outerShdw blurRad="38100" dist="38100" dir="2700000" algn="tl">
                    <a:srgbClr val="000000">
                      <a:alpha val="43137"/>
                    </a:srgbClr>
                  </a:outerShdw>
                </a:effectLst>
              </a:rPr>
              <a:t>5      Cantones</a:t>
            </a:r>
          </a:p>
          <a:p>
            <a:pPr marL="514350" indent="-514350">
              <a:buFont typeface="Wingdings" panose="05000000000000000000" pitchFamily="2" charset="2"/>
              <a:buChar char="Ø"/>
            </a:pPr>
            <a:r>
              <a:rPr lang="es-CR" sz="3600" b="1" dirty="0">
                <a:solidFill>
                  <a:schemeClr val="accent5">
                    <a:lumMod val="75000"/>
                  </a:schemeClr>
                </a:solidFill>
                <a:effectLst>
                  <a:outerShdw blurRad="38100" dist="38100" dir="2700000" algn="tl">
                    <a:srgbClr val="000000">
                      <a:alpha val="43137"/>
                    </a:srgbClr>
                  </a:outerShdw>
                </a:effectLst>
              </a:rPr>
              <a:t>9      Circuitos</a:t>
            </a:r>
          </a:p>
        </p:txBody>
      </p:sp>
      <p:pic>
        <p:nvPicPr>
          <p:cNvPr id="20" name="Imagen 19"/>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7988" y="208295"/>
            <a:ext cx="2109596" cy="195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246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2000" y="566484"/>
            <a:ext cx="17113827" cy="9289473"/>
          </a:xfrm>
        </p:spPr>
        <p:txBody>
          <a:bodyPr>
            <a:normAutofit/>
          </a:bodyPr>
          <a:lstStyle/>
          <a:p>
            <a:pPr marL="0" lvl="0" indent="0">
              <a:buNone/>
            </a:pPr>
            <a:r>
              <a:rPr lang="es-CR" b="1" u="sng" dirty="0"/>
              <a:t>Reglamento del Estatuto de Servicio Civil y su Reglamento</a:t>
            </a:r>
            <a:endParaRPr lang="es-CR" dirty="0"/>
          </a:p>
          <a:p>
            <a:r>
              <a:rPr lang="es-CR" b="1" i="1" dirty="0"/>
              <a:t> </a:t>
            </a:r>
            <a:r>
              <a:rPr lang="es-CR" b="1" i="1" u="sng" dirty="0"/>
              <a:t>Artículo 172,</a:t>
            </a:r>
            <a:r>
              <a:rPr lang="es-CR" dirty="0"/>
              <a:t> </a:t>
            </a:r>
          </a:p>
          <a:p>
            <a:r>
              <a:rPr lang="es-CR" dirty="0"/>
              <a:t>Las Licencias sin goce de salario, hasta por una semana, serán autorizadas por el jefe inmediato, solamente en casos </a:t>
            </a:r>
            <a:r>
              <a:rPr lang="es-CR" b="1" i="1" u="sng" dirty="0"/>
              <a:t>excepcionales</a:t>
            </a:r>
            <a:r>
              <a:rPr lang="es-CR" dirty="0"/>
              <a:t>, previa solicitud escrita del interesado. Las licencias que excedan de dicho término deberán tener la aprobación del Departamento de Personal. (El subrayado no corresponde al original)</a:t>
            </a:r>
          </a:p>
          <a:p>
            <a:r>
              <a:rPr lang="es-CR" dirty="0"/>
              <a:t>El trámite deberá ser presentado 1 mes antes de la fecha del goce de la licencia.</a:t>
            </a:r>
          </a:p>
          <a:p>
            <a:endParaRPr lang="es-CR" sz="1800" dirty="0"/>
          </a:p>
          <a:p>
            <a:r>
              <a:rPr lang="es-CR" sz="2800" dirty="0"/>
              <a:t>Deberá presentar (al Director): </a:t>
            </a:r>
          </a:p>
          <a:p>
            <a:pPr lvl="1"/>
            <a:r>
              <a:rPr lang="es-CR" sz="2400" dirty="0"/>
              <a:t>1. Declaración Jurada.</a:t>
            </a:r>
          </a:p>
          <a:p>
            <a:pPr lvl="1"/>
            <a:r>
              <a:rPr lang="es-CR" sz="2400" dirty="0"/>
              <a:t>2. Copia de cédula del director.</a:t>
            </a:r>
          </a:p>
          <a:p>
            <a:pPr lvl="1"/>
            <a:r>
              <a:rPr lang="es-CR" sz="2400" dirty="0"/>
              <a:t>3. Carta de solicitud del funcionario.</a:t>
            </a:r>
          </a:p>
          <a:p>
            <a:pPr lvl="1"/>
            <a:r>
              <a:rPr lang="es-CR" sz="2400" dirty="0"/>
              <a:t>4. Copia de cédula del funcionario. </a:t>
            </a:r>
          </a:p>
          <a:p>
            <a:pPr lvl="1"/>
            <a:r>
              <a:rPr lang="es-CR" sz="2400" dirty="0"/>
              <a:t>5. Certificación que no tiene deudas con el MEP. </a:t>
            </a:r>
          </a:p>
          <a:p>
            <a:pPr lvl="1"/>
            <a:r>
              <a:rPr lang="es-CR" sz="2400" dirty="0"/>
              <a:t>(Deberá corroborar la firma digital, al dorso de esta certificación </a:t>
            </a:r>
            <a:r>
              <a:rPr lang="es-CR" sz="2400" b="1" u="sng" dirty="0"/>
              <a:t>el Director </a:t>
            </a:r>
            <a:r>
              <a:rPr lang="es-CR" sz="2400" dirty="0"/>
              <a:t>de Centro Educativo debe indicar que: 1. confronta el documento con el original, 2. nombre completo del director, 3. número de cédula del director, 4. firma del director, 5. fecha, 6. sello institucional. )</a:t>
            </a:r>
          </a:p>
          <a:p>
            <a:pPr marL="457200" lvl="1" indent="0">
              <a:buNone/>
            </a:pPr>
            <a:r>
              <a:rPr lang="es-CR" dirty="0"/>
              <a:t>A partir 17 de abril de 2024, por correo:  </a:t>
            </a:r>
            <a:r>
              <a:rPr lang="es-ES" dirty="0">
                <a:hlinkClick r:id="rId2"/>
              </a:rPr>
              <a:t>Serviciosadmfinan.Occidente@mep.go.cr</a:t>
            </a:r>
            <a:r>
              <a:rPr lang="es-ES" dirty="0"/>
              <a:t> </a:t>
            </a:r>
            <a:endParaRPr lang="es-CR" dirty="0"/>
          </a:p>
          <a:p>
            <a:pPr marL="457200" lvl="1" indent="0">
              <a:buNone/>
            </a:pPr>
            <a:endParaRPr lang="es-CR" dirty="0"/>
          </a:p>
          <a:p>
            <a:pPr marL="400050" lvl="1" indent="0">
              <a:buNone/>
            </a:pPr>
            <a:endParaRPr lang="es-CR" dirty="0"/>
          </a:p>
          <a:p>
            <a:endParaRPr lang="es-CR" dirty="0"/>
          </a:p>
          <a:p>
            <a:endParaRPr lang="es-CR" dirty="0"/>
          </a:p>
        </p:txBody>
      </p:sp>
      <p:sp>
        <p:nvSpPr>
          <p:cNvPr id="2" name="Rectángulo 1">
            <a:extLst>
              <a:ext uri="{FF2B5EF4-FFF2-40B4-BE49-F238E27FC236}">
                <a16:creationId xmlns:a16="http://schemas.microsoft.com/office/drawing/2014/main" id="{86EAE67C-AF11-7DE6-C73E-811AD16C592D}"/>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3714535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C9B2D-88C3-07DC-93C0-E1D6A9E5E7F5}"/>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5DF9DB6-AB70-8995-034C-5144EDACEA0B}"/>
              </a:ext>
            </a:extLst>
          </p:cNvPr>
          <p:cNvSpPr>
            <a:spLocks noGrp="1"/>
          </p:cNvSpPr>
          <p:nvPr>
            <p:ph idx="1"/>
          </p:nvPr>
        </p:nvSpPr>
        <p:spPr>
          <a:xfrm>
            <a:off x="1265093" y="1887682"/>
            <a:ext cx="15757814" cy="6511635"/>
          </a:xfrm>
        </p:spPr>
        <p:txBody>
          <a:bodyPr>
            <a:normAutofit/>
          </a:bodyPr>
          <a:lstStyle/>
          <a:p>
            <a:pPr algn="ctr"/>
            <a:endParaRPr lang="es-CR" dirty="0"/>
          </a:p>
          <a:p>
            <a:pPr algn="ctr"/>
            <a:endParaRPr lang="es-CR" dirty="0"/>
          </a:p>
          <a:p>
            <a:pPr algn="ctr"/>
            <a:endParaRPr lang="es-CR" dirty="0"/>
          </a:p>
          <a:p>
            <a:pPr marL="0" indent="0" algn="ctr">
              <a:buNone/>
            </a:pPr>
            <a:r>
              <a:rPr lang="es-CR" sz="8100"/>
              <a:t>Oficio DREO-DSAF 061-03-2024</a:t>
            </a:r>
            <a:endParaRPr lang="es-CR" sz="8100" dirty="0"/>
          </a:p>
          <a:p>
            <a:pPr marL="0" indent="0" algn="ctr">
              <a:buNone/>
            </a:pPr>
            <a:r>
              <a:rPr lang="es-CR" sz="8100" b="1" u="sng" dirty="0"/>
              <a:t>Licencias por correo</a:t>
            </a:r>
          </a:p>
          <a:p>
            <a:pPr marL="0" indent="0" algn="ctr">
              <a:buNone/>
            </a:pPr>
            <a:r>
              <a:rPr lang="es-CR" sz="8100" b="1" u="sng" dirty="0"/>
              <a:t>A partir del 17 abril de 2024</a:t>
            </a:r>
            <a:endParaRPr lang="es-CR" sz="5700" b="1" u="sng" dirty="0"/>
          </a:p>
        </p:txBody>
      </p:sp>
      <p:sp>
        <p:nvSpPr>
          <p:cNvPr id="2" name="Freeform 6">
            <a:extLst>
              <a:ext uri="{FF2B5EF4-FFF2-40B4-BE49-F238E27FC236}">
                <a16:creationId xmlns:a16="http://schemas.microsoft.com/office/drawing/2014/main" id="{294E50BF-0122-5F04-E2DB-7495FC18F118}"/>
              </a:ext>
            </a:extLst>
          </p:cNvPr>
          <p:cNvSpPr/>
          <p:nvPr/>
        </p:nvSpPr>
        <p:spPr>
          <a:xfrm>
            <a:off x="3200400" y="876300"/>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4" name="Rectángulo 3">
            <a:extLst>
              <a:ext uri="{FF2B5EF4-FFF2-40B4-BE49-F238E27FC236}">
                <a16:creationId xmlns:a16="http://schemas.microsoft.com/office/drawing/2014/main" id="{6C62CB9C-B501-D473-9643-82F9144A9658}"/>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1658459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65093" y="2628900"/>
            <a:ext cx="15757814" cy="6511635"/>
          </a:xfrm>
        </p:spPr>
        <p:txBody>
          <a:bodyPr>
            <a:normAutofit fontScale="70000" lnSpcReduction="20000"/>
          </a:bodyPr>
          <a:lstStyle/>
          <a:p>
            <a:pPr algn="ctr"/>
            <a:endParaRPr lang="es-CR" dirty="0"/>
          </a:p>
          <a:p>
            <a:pPr algn="ctr"/>
            <a:endParaRPr lang="es-CR" dirty="0"/>
          </a:p>
          <a:p>
            <a:pPr algn="ctr"/>
            <a:endParaRPr lang="es-CR" dirty="0"/>
          </a:p>
          <a:p>
            <a:pPr marL="0" indent="0" algn="ctr">
              <a:buNone/>
            </a:pPr>
            <a:r>
              <a:rPr lang="es-CR" sz="8100" dirty="0"/>
              <a:t>Artículo 58: Permisos sin goce de salario para personas con nombramiento interino en el MEP.</a:t>
            </a:r>
          </a:p>
          <a:p>
            <a:pPr marL="0" indent="0" algn="ctr">
              <a:buNone/>
            </a:pPr>
            <a:endParaRPr lang="es-CR" sz="7200" dirty="0"/>
          </a:p>
          <a:p>
            <a:pPr marL="0" indent="0" algn="ctr">
              <a:buNone/>
            </a:pPr>
            <a:r>
              <a:rPr lang="es-CR" sz="7200" dirty="0"/>
              <a:t>Por el momento </a:t>
            </a:r>
            <a:r>
              <a:rPr lang="es-CR" sz="7200" u="sng" dirty="0"/>
              <a:t>únicamente</a:t>
            </a:r>
            <a:r>
              <a:rPr lang="es-CR" sz="7200" dirty="0"/>
              <a:t> se tramitan en San José, en la unidad de licencias.</a:t>
            </a:r>
          </a:p>
          <a:p>
            <a:pPr marL="0" indent="0" algn="ctr">
              <a:buNone/>
            </a:pPr>
            <a:r>
              <a:rPr lang="es-CR" sz="5100" b="1" u="sng" dirty="0">
                <a:hlinkClick r:id="rId2"/>
              </a:rPr>
              <a:t>https://dgth.mep.go.cr/licencias-y-permisos/</a:t>
            </a:r>
            <a:r>
              <a:rPr lang="es-CR" sz="5100" b="1" u="sng" dirty="0"/>
              <a:t> </a:t>
            </a:r>
            <a:endParaRPr lang="es-CR" sz="5700" b="1" u="sng" dirty="0"/>
          </a:p>
        </p:txBody>
      </p:sp>
      <p:sp>
        <p:nvSpPr>
          <p:cNvPr id="2" name="Freeform 6">
            <a:extLst>
              <a:ext uri="{FF2B5EF4-FFF2-40B4-BE49-F238E27FC236}">
                <a16:creationId xmlns:a16="http://schemas.microsoft.com/office/drawing/2014/main" id="{0BEB51B4-71F5-F65A-0CF1-452163C3721B}"/>
              </a:ext>
            </a:extLst>
          </p:cNvPr>
          <p:cNvSpPr/>
          <p:nvPr/>
        </p:nvSpPr>
        <p:spPr>
          <a:xfrm>
            <a:off x="3200400" y="876300"/>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a:p>
        </p:txBody>
      </p:sp>
      <p:sp>
        <p:nvSpPr>
          <p:cNvPr id="4" name="Rectángulo 3">
            <a:extLst>
              <a:ext uri="{FF2B5EF4-FFF2-40B4-BE49-F238E27FC236}">
                <a16:creationId xmlns:a16="http://schemas.microsoft.com/office/drawing/2014/main" id="{F2A49A35-153C-BC6A-B8D4-F05EB31AD78B}"/>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371384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5E71BF6-DE50-15B7-AC7A-F8AB4518F2A1}"/>
              </a:ext>
            </a:extLst>
          </p:cNvPr>
          <p:cNvPicPr>
            <a:picLocks noChangeAspect="1"/>
          </p:cNvPicPr>
          <p:nvPr/>
        </p:nvPicPr>
        <p:blipFill>
          <a:blip r:embed="rId2"/>
          <a:stretch>
            <a:fillRect/>
          </a:stretch>
        </p:blipFill>
        <p:spPr>
          <a:xfrm>
            <a:off x="1066800" y="419101"/>
            <a:ext cx="10058400" cy="4315428"/>
          </a:xfrm>
          <a:prstGeom prst="rect">
            <a:avLst/>
          </a:prstGeom>
        </p:spPr>
      </p:pic>
      <p:pic>
        <p:nvPicPr>
          <p:cNvPr id="7" name="Imagen 6">
            <a:extLst>
              <a:ext uri="{FF2B5EF4-FFF2-40B4-BE49-F238E27FC236}">
                <a16:creationId xmlns:a16="http://schemas.microsoft.com/office/drawing/2014/main" id="{8CCA9F75-B4B4-21EE-5CEF-02FB84B9FFD9}"/>
              </a:ext>
            </a:extLst>
          </p:cNvPr>
          <p:cNvPicPr>
            <a:picLocks noChangeAspect="1"/>
          </p:cNvPicPr>
          <p:nvPr/>
        </p:nvPicPr>
        <p:blipFill>
          <a:blip r:embed="rId3"/>
          <a:stretch>
            <a:fillRect/>
          </a:stretch>
        </p:blipFill>
        <p:spPr>
          <a:xfrm>
            <a:off x="1828800" y="5130800"/>
            <a:ext cx="13868400" cy="4737099"/>
          </a:xfrm>
          <a:prstGeom prst="rect">
            <a:avLst/>
          </a:prstGeom>
        </p:spPr>
      </p:pic>
      <p:sp>
        <p:nvSpPr>
          <p:cNvPr id="8" name="Freeform 6">
            <a:extLst>
              <a:ext uri="{FF2B5EF4-FFF2-40B4-BE49-F238E27FC236}">
                <a16:creationId xmlns:a16="http://schemas.microsoft.com/office/drawing/2014/main" id="{FC4F09C8-67BB-DC72-AF2C-7045E6914D11}"/>
              </a:ext>
            </a:extLst>
          </p:cNvPr>
          <p:cNvSpPr/>
          <p:nvPr/>
        </p:nvSpPr>
        <p:spPr>
          <a:xfrm>
            <a:off x="11896376" y="571500"/>
            <a:ext cx="5324824" cy="677862"/>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4"/>
            <a:stretch>
              <a:fillRect/>
            </a:stretch>
          </a:blipFill>
        </p:spPr>
        <p:txBody>
          <a:bodyPr/>
          <a:lstStyle/>
          <a:p>
            <a:endParaRPr lang="es-CR"/>
          </a:p>
        </p:txBody>
      </p:sp>
    </p:spTree>
    <p:extLst>
      <p:ext uri="{BB962C8B-B14F-4D97-AF65-F5344CB8AC3E}">
        <p14:creationId xmlns:p14="http://schemas.microsoft.com/office/powerpoint/2010/main" val="2385111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0E7895D-BB52-143B-0E56-ED27358EABFD}"/>
              </a:ext>
            </a:extLst>
          </p:cNvPr>
          <p:cNvSpPr>
            <a:spLocks noGrp="1"/>
          </p:cNvSpPr>
          <p:nvPr>
            <p:ph idx="1"/>
          </p:nvPr>
        </p:nvSpPr>
        <p:spPr>
          <a:xfrm>
            <a:off x="838200" y="3695700"/>
            <a:ext cx="16306800" cy="4525963"/>
          </a:xfrm>
        </p:spPr>
        <p:txBody>
          <a:bodyPr/>
          <a:lstStyle/>
          <a:p>
            <a:pPr algn="just"/>
            <a:r>
              <a:rPr lang="es-ES" dirty="0"/>
              <a:t>Implementación de la </a:t>
            </a:r>
            <a:r>
              <a:rPr lang="es-ES" sz="3600" b="1" dirty="0">
                <a:solidFill>
                  <a:srgbClr val="002060"/>
                </a:solidFill>
              </a:rPr>
              <a:t>Ley Marco de Empleo Público </a:t>
            </a:r>
            <a:r>
              <a:rPr lang="es-ES" sz="3600" b="1" dirty="0" err="1">
                <a:solidFill>
                  <a:srgbClr val="002060"/>
                </a:solidFill>
              </a:rPr>
              <a:t>N°</a:t>
            </a:r>
            <a:r>
              <a:rPr lang="es-ES" sz="3600" b="1" dirty="0">
                <a:solidFill>
                  <a:srgbClr val="002060"/>
                </a:solidFill>
              </a:rPr>
              <a:t> 10.159 </a:t>
            </a:r>
            <a:r>
              <a:rPr lang="es-ES" dirty="0"/>
              <a:t>y lo contenido en el Decreto Ejecutivo </a:t>
            </a:r>
            <a:r>
              <a:rPr lang="es-ES" dirty="0" err="1"/>
              <a:t>N°</a:t>
            </a:r>
            <a:r>
              <a:rPr lang="es-ES" dirty="0"/>
              <a:t> 44.199 MIDEPLAN-PLAN, publicado mediante gaceta 173, del 08 de setiembre del 2023, el cual reforma el artículo 36 del </a:t>
            </a:r>
            <a:r>
              <a:rPr lang="es-ES" b="1" dirty="0"/>
              <a:t>Decreto Ejecutivo N º 43952-PLAN</a:t>
            </a:r>
            <a:r>
              <a:rPr lang="es-ES" dirty="0"/>
              <a:t>, esto; de la mano con lo los últimos Lineamientos para la Transición de Salario Compuesto a Global, emitidos por MIDEPLAN y contenidos en los documentos MIDEPLAN-AME-UEP-CIRC-0011-2023 y </a:t>
            </a:r>
            <a:r>
              <a:rPr lang="es-ES" b="1" dirty="0"/>
              <a:t>DG-CIR-016-2023, y DECRETO EJECUTIVO </a:t>
            </a:r>
            <a:r>
              <a:rPr lang="es-ES" b="1" dirty="0" err="1"/>
              <a:t>N°</a:t>
            </a:r>
            <a:r>
              <a:rPr lang="es-ES" b="1" dirty="0"/>
              <a:t> 44299-PLAN</a:t>
            </a:r>
            <a:r>
              <a:rPr lang="es-ES" dirty="0"/>
              <a:t>, ambos del 08 de diciembre del 2023.</a:t>
            </a:r>
            <a:endParaRPr lang="es-CR" dirty="0"/>
          </a:p>
        </p:txBody>
      </p:sp>
      <p:sp>
        <p:nvSpPr>
          <p:cNvPr id="4" name="Freeform 6">
            <a:extLst>
              <a:ext uri="{FF2B5EF4-FFF2-40B4-BE49-F238E27FC236}">
                <a16:creationId xmlns:a16="http://schemas.microsoft.com/office/drawing/2014/main" id="{021C15E0-E9C5-F0E6-AA5D-448E53008D96}"/>
              </a:ext>
            </a:extLst>
          </p:cNvPr>
          <p:cNvSpPr/>
          <p:nvPr/>
        </p:nvSpPr>
        <p:spPr>
          <a:xfrm>
            <a:off x="4208643" y="1562100"/>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5" name="Rectángulo 4">
            <a:extLst>
              <a:ext uri="{FF2B5EF4-FFF2-40B4-BE49-F238E27FC236}">
                <a16:creationId xmlns:a16="http://schemas.microsoft.com/office/drawing/2014/main" id="{A2BC3284-1F71-BE36-24D3-5B0BC3ABA35E}"/>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3965885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0B80B4-39C7-271E-549A-9245120FEB6D}"/>
              </a:ext>
            </a:extLst>
          </p:cNvPr>
          <p:cNvSpPr>
            <a:spLocks noGrp="1"/>
          </p:cNvSpPr>
          <p:nvPr>
            <p:ph type="title"/>
          </p:nvPr>
        </p:nvSpPr>
        <p:spPr>
          <a:xfrm>
            <a:off x="304800" y="1817254"/>
            <a:ext cx="5257800" cy="1106488"/>
          </a:xfrm>
        </p:spPr>
        <p:txBody>
          <a:bodyPr/>
          <a:lstStyle/>
          <a:p>
            <a:r>
              <a:rPr lang="es-CR" dirty="0"/>
              <a:t>Ley    10159</a:t>
            </a:r>
          </a:p>
        </p:txBody>
      </p:sp>
      <p:sp>
        <p:nvSpPr>
          <p:cNvPr id="3" name="Marcador de contenido 2">
            <a:extLst>
              <a:ext uri="{FF2B5EF4-FFF2-40B4-BE49-F238E27FC236}">
                <a16:creationId xmlns:a16="http://schemas.microsoft.com/office/drawing/2014/main" id="{B758C664-DD9F-8D32-A8BE-D798BDB7161A}"/>
              </a:ext>
            </a:extLst>
          </p:cNvPr>
          <p:cNvSpPr>
            <a:spLocks noGrp="1"/>
          </p:cNvSpPr>
          <p:nvPr>
            <p:ph idx="1"/>
          </p:nvPr>
        </p:nvSpPr>
        <p:spPr>
          <a:xfrm>
            <a:off x="1219200" y="2642736"/>
            <a:ext cx="16459200" cy="6629400"/>
          </a:xfrm>
        </p:spPr>
        <p:txBody>
          <a:bodyPr>
            <a:normAutofit/>
          </a:bodyPr>
          <a:lstStyle/>
          <a:p>
            <a:pPr algn="l"/>
            <a:endParaRPr lang="es-CR" sz="700" b="0" i="0" u="none" strike="noStrike" baseline="0" dirty="0">
              <a:solidFill>
                <a:srgbClr val="000000"/>
              </a:solidFill>
              <a:latin typeface="Calibri" panose="020F0502020204030204" pitchFamily="34" charset="0"/>
            </a:endParaRPr>
          </a:p>
          <a:p>
            <a:pPr marL="0" indent="0">
              <a:buNone/>
            </a:pPr>
            <a:r>
              <a:rPr lang="es-CR" sz="700" b="0" i="0" u="none" strike="noStrike" baseline="0" dirty="0">
                <a:solidFill>
                  <a:srgbClr val="000000"/>
                </a:solidFill>
                <a:latin typeface="Calibri" panose="020F0502020204030204" pitchFamily="34" charset="0"/>
              </a:rPr>
              <a:t> </a:t>
            </a:r>
          </a:p>
          <a:p>
            <a:r>
              <a:rPr lang="es-ES" sz="2800" dirty="0">
                <a:solidFill>
                  <a:srgbClr val="000000"/>
                </a:solidFill>
                <a:latin typeface="Calibri" panose="020F0502020204030204" pitchFamily="34" charset="0"/>
              </a:rPr>
              <a:t>R</a:t>
            </a:r>
            <a:r>
              <a:rPr lang="es-ES" sz="2800" b="0" i="0" u="none" strike="noStrike" baseline="0" dirty="0">
                <a:solidFill>
                  <a:srgbClr val="000000"/>
                </a:solidFill>
                <a:latin typeface="Calibri" panose="020F0502020204030204" pitchFamily="34" charset="0"/>
              </a:rPr>
              <a:t>emuneración por </a:t>
            </a:r>
            <a:r>
              <a:rPr lang="es-ES" sz="2800" b="1" i="0" u="sng" strike="noStrike" baseline="0" dirty="0">
                <a:solidFill>
                  <a:srgbClr val="000000"/>
                </a:solidFill>
                <a:latin typeface="Calibri" panose="020F0502020204030204" pitchFamily="34" charset="0"/>
              </a:rPr>
              <a:t>salario global </a:t>
            </a:r>
            <a:r>
              <a:rPr lang="es-ES" sz="2800" b="0" i="0" u="none" strike="noStrike" baseline="0" dirty="0">
                <a:solidFill>
                  <a:srgbClr val="000000"/>
                </a:solidFill>
                <a:latin typeface="Calibri" panose="020F0502020204030204" pitchFamily="34" charset="0"/>
              </a:rPr>
              <a:t>debe aplicarse a las </a:t>
            </a:r>
            <a:r>
              <a:rPr lang="es-ES" sz="2800" b="1" i="0" u="sng" strike="noStrike" baseline="0" dirty="0">
                <a:solidFill>
                  <a:srgbClr val="121212"/>
                </a:solidFill>
                <a:latin typeface="Calibri" panose="020F0502020204030204" pitchFamily="34" charset="0"/>
              </a:rPr>
              <a:t>nuevas personas trabajadoras </a:t>
            </a:r>
            <a:r>
              <a:rPr lang="es-ES" sz="2800" b="0" i="0" u="none" strike="noStrike" baseline="0" dirty="0">
                <a:solidFill>
                  <a:srgbClr val="121212"/>
                </a:solidFill>
                <a:latin typeface="Calibri" panose="020F0502020204030204" pitchFamily="34" charset="0"/>
              </a:rPr>
              <a:t>que inicien labores en una institución pública, o aquellas </a:t>
            </a:r>
            <a:r>
              <a:rPr lang="es-ES" sz="2800" b="0" i="0" u="none" strike="noStrike" baseline="0" dirty="0">
                <a:solidFill>
                  <a:srgbClr val="000000"/>
                </a:solidFill>
                <a:latin typeface="Calibri" panose="020F0502020204030204" pitchFamily="34" charset="0"/>
              </a:rPr>
              <a:t>que reingresen a laborar para el Estado, pero perdieron la continuidad laboral, sea de </a:t>
            </a:r>
            <a:r>
              <a:rPr lang="es-ES" sz="2800" b="1" i="0" u="sng" strike="noStrike" baseline="0" dirty="0">
                <a:solidFill>
                  <a:srgbClr val="000000"/>
                </a:solidFill>
                <a:latin typeface="Calibri" panose="020F0502020204030204" pitchFamily="34" charset="0"/>
              </a:rPr>
              <a:t>seis meses </a:t>
            </a:r>
            <a:r>
              <a:rPr lang="es-ES" sz="2800" b="0" i="0" u="none" strike="noStrike" baseline="0" dirty="0">
                <a:solidFill>
                  <a:srgbClr val="000000"/>
                </a:solidFill>
                <a:latin typeface="Calibri" panose="020F0502020204030204" pitchFamily="34" charset="0"/>
              </a:rPr>
              <a:t>para los funcionarios comprendidos en el Título II y </a:t>
            </a:r>
            <a:r>
              <a:rPr lang="es-ES" sz="2800" b="1" i="0" u="sng" strike="noStrike" baseline="0" dirty="0">
                <a:solidFill>
                  <a:srgbClr val="000000"/>
                </a:solidFill>
                <a:latin typeface="Calibri" panose="020F0502020204030204" pitchFamily="34" charset="0"/>
              </a:rPr>
              <a:t>un mes </a:t>
            </a:r>
            <a:r>
              <a:rPr lang="es-ES" sz="2800" b="0" i="0" u="none" strike="noStrike" baseline="0" dirty="0">
                <a:solidFill>
                  <a:srgbClr val="000000"/>
                </a:solidFill>
                <a:latin typeface="Calibri" panose="020F0502020204030204" pitchFamily="34" charset="0"/>
              </a:rPr>
              <a:t>para el Título I del Estatuto de Servicio Civil. </a:t>
            </a:r>
          </a:p>
          <a:p>
            <a:pPr algn="l"/>
            <a:endParaRPr lang="es-CR" sz="2800" b="0" i="0" u="none" strike="noStrike" baseline="0" dirty="0">
              <a:solidFill>
                <a:srgbClr val="000000"/>
              </a:solidFill>
              <a:latin typeface="Calibri" panose="020F0502020204030204" pitchFamily="34" charset="0"/>
            </a:endParaRPr>
          </a:p>
          <a:p>
            <a:r>
              <a:rPr lang="es-ES" sz="2800" b="1" u="sng" dirty="0">
                <a:solidFill>
                  <a:srgbClr val="000000"/>
                </a:solidFill>
                <a:latin typeface="Calibri" panose="020F0502020204030204" pitchFamily="34" charset="0"/>
              </a:rPr>
              <a:t>P</a:t>
            </a:r>
            <a:r>
              <a:rPr lang="es-ES" sz="2800" b="1" i="0" u="sng" strike="noStrike" baseline="0" dirty="0">
                <a:solidFill>
                  <a:srgbClr val="000000"/>
                </a:solidFill>
                <a:latin typeface="Calibri" panose="020F0502020204030204" pitchFamily="34" charset="0"/>
              </a:rPr>
              <a:t>rórrogas de nombramiento interinos</a:t>
            </a:r>
            <a:r>
              <a:rPr lang="es-ES" sz="2800" b="0" i="0" u="none" strike="noStrike" baseline="0" dirty="0">
                <a:solidFill>
                  <a:srgbClr val="000000"/>
                </a:solidFill>
                <a:latin typeface="Calibri" panose="020F0502020204030204" pitchFamily="34" charset="0"/>
              </a:rPr>
              <a:t>, ascensos o descensos interinos, tramitadas previo a la entrada en vigencia de la Ley Marco de Empleo Público </a:t>
            </a:r>
            <a:r>
              <a:rPr lang="es-ES" sz="2800" b="0" i="0" u="none" strike="noStrike" baseline="0" dirty="0" err="1">
                <a:solidFill>
                  <a:srgbClr val="000000"/>
                </a:solidFill>
                <a:latin typeface="Calibri" panose="020F0502020204030204" pitchFamily="34" charset="0"/>
              </a:rPr>
              <a:t>N°</a:t>
            </a:r>
            <a:r>
              <a:rPr lang="es-ES" sz="2800" b="0" i="0" u="none" strike="noStrike" baseline="0" dirty="0">
                <a:solidFill>
                  <a:srgbClr val="000000"/>
                </a:solidFill>
                <a:latin typeface="Calibri" panose="020F0502020204030204" pitchFamily="34" charset="0"/>
              </a:rPr>
              <a:t> 10.159 (10 de marzo del año 2023), mantendrán su </a:t>
            </a:r>
            <a:r>
              <a:rPr lang="es-ES" sz="2800" b="1" i="0" u="sng" strike="noStrike" baseline="0" dirty="0">
                <a:solidFill>
                  <a:srgbClr val="000000"/>
                </a:solidFill>
                <a:latin typeface="Calibri" panose="020F0502020204030204" pitchFamily="34" charset="0"/>
              </a:rPr>
              <a:t>remuneración mediante el esquema salarial compuesto</a:t>
            </a:r>
            <a:r>
              <a:rPr lang="es-ES" sz="2800" b="0" i="0" u="none" strike="noStrike" baseline="0" dirty="0">
                <a:solidFill>
                  <a:srgbClr val="000000"/>
                </a:solidFill>
                <a:latin typeface="Calibri" panose="020F0502020204030204" pitchFamily="34" charset="0"/>
              </a:rPr>
              <a:t>. </a:t>
            </a:r>
          </a:p>
          <a:p>
            <a:pPr algn="l"/>
            <a:endParaRPr lang="es-CR" sz="2800" b="0" i="0" u="none" strike="noStrike" baseline="0" dirty="0">
              <a:solidFill>
                <a:srgbClr val="000000"/>
              </a:solidFill>
              <a:latin typeface="Calibri" panose="020F0502020204030204" pitchFamily="34" charset="0"/>
            </a:endParaRPr>
          </a:p>
          <a:p>
            <a:r>
              <a:rPr lang="es-ES" sz="2800" b="0" i="0" u="none" strike="noStrike" baseline="0" dirty="0">
                <a:solidFill>
                  <a:srgbClr val="000000"/>
                </a:solidFill>
                <a:latin typeface="Calibri" panose="020F0502020204030204" pitchFamily="34" charset="0"/>
              </a:rPr>
              <a:t>Las personas </a:t>
            </a:r>
            <a:r>
              <a:rPr lang="es-ES" sz="2800" b="1" i="0" u="sng" strike="noStrike" baseline="0" dirty="0">
                <a:solidFill>
                  <a:srgbClr val="000000"/>
                </a:solidFill>
                <a:latin typeface="Calibri" panose="020F0502020204030204" pitchFamily="34" charset="0"/>
              </a:rPr>
              <a:t>nombradas interinamente</a:t>
            </a:r>
            <a:r>
              <a:rPr lang="es-ES" sz="2800" b="0" i="0" u="none" strike="noStrike" baseline="0" dirty="0">
                <a:solidFill>
                  <a:srgbClr val="000000"/>
                </a:solidFill>
                <a:latin typeface="Calibri" panose="020F0502020204030204" pitchFamily="34" charset="0"/>
              </a:rPr>
              <a:t>, </a:t>
            </a:r>
            <a:r>
              <a:rPr lang="es-ES" sz="2800" b="1" i="0" u="sng" strike="noStrike" baseline="0" dirty="0">
                <a:solidFill>
                  <a:srgbClr val="000000"/>
                </a:solidFill>
                <a:latin typeface="Calibri" panose="020F0502020204030204" pitchFamily="34" charset="0"/>
              </a:rPr>
              <a:t>a partir del 10 de marzo del 2023 </a:t>
            </a:r>
            <a:r>
              <a:rPr lang="es-ES" sz="2800" b="0" i="0" u="none" strike="noStrike" baseline="0" dirty="0">
                <a:solidFill>
                  <a:srgbClr val="000000"/>
                </a:solidFill>
                <a:latin typeface="Calibri" panose="020F0502020204030204" pitchFamily="34" charset="0"/>
              </a:rPr>
              <a:t>y posteriormente, de nuevo ingreso al Estado, o que hayan laborado para el Estado, </a:t>
            </a:r>
            <a:r>
              <a:rPr lang="es-ES" sz="2800" b="1" i="0" u="sng" strike="noStrike" baseline="0" dirty="0">
                <a:solidFill>
                  <a:srgbClr val="000000"/>
                </a:solidFill>
                <a:latin typeface="Calibri" panose="020F0502020204030204" pitchFamily="34" charset="0"/>
              </a:rPr>
              <a:t>pero su continuidad laboral fue interrumpida</a:t>
            </a:r>
            <a:r>
              <a:rPr lang="es-ES" sz="2800" b="0" i="0" u="none" strike="noStrike" baseline="0" dirty="0">
                <a:solidFill>
                  <a:srgbClr val="000000"/>
                </a:solidFill>
                <a:latin typeface="Calibri" panose="020F0502020204030204" pitchFamily="34" charset="0"/>
              </a:rPr>
              <a:t>, según los parámetros indicados en el punto 1, su salario deberá ser reconocido bajo la modalidad de </a:t>
            </a:r>
            <a:r>
              <a:rPr lang="es-ES" sz="2800" b="1" i="0" u="sng" strike="noStrike" baseline="0" dirty="0">
                <a:solidFill>
                  <a:srgbClr val="000000"/>
                </a:solidFill>
                <a:latin typeface="Calibri" panose="020F0502020204030204" pitchFamily="34" charset="0"/>
              </a:rPr>
              <a:t>salario global</a:t>
            </a:r>
            <a:r>
              <a:rPr lang="es-ES" sz="2800" b="0" i="0" u="none" strike="noStrike" baseline="0" dirty="0">
                <a:solidFill>
                  <a:srgbClr val="000000"/>
                </a:solidFill>
                <a:latin typeface="Calibri" panose="020F0502020204030204" pitchFamily="34" charset="0"/>
              </a:rPr>
              <a:t>.  </a:t>
            </a:r>
          </a:p>
          <a:p>
            <a:endParaRPr lang="es-ES" sz="2800" dirty="0">
              <a:solidFill>
                <a:srgbClr val="000000"/>
              </a:solidFill>
              <a:latin typeface="Calibri" panose="020F0502020204030204" pitchFamily="34" charset="0"/>
            </a:endParaRPr>
          </a:p>
          <a:p>
            <a:endParaRPr lang="es-ES" sz="700" b="0" i="0" u="none" strike="noStrike" baseline="0" dirty="0">
              <a:solidFill>
                <a:srgbClr val="000000"/>
              </a:solidFill>
              <a:latin typeface="Calibri" panose="020F0502020204030204" pitchFamily="34" charset="0"/>
            </a:endParaRPr>
          </a:p>
          <a:p>
            <a:endParaRPr lang="es-CR" sz="1000" dirty="0"/>
          </a:p>
        </p:txBody>
      </p:sp>
      <p:sp>
        <p:nvSpPr>
          <p:cNvPr id="4" name="Freeform 6">
            <a:extLst>
              <a:ext uri="{FF2B5EF4-FFF2-40B4-BE49-F238E27FC236}">
                <a16:creationId xmlns:a16="http://schemas.microsoft.com/office/drawing/2014/main" id="{A8A9AF17-48E7-010A-C584-116E0292809A}"/>
              </a:ext>
            </a:extLst>
          </p:cNvPr>
          <p:cNvSpPr/>
          <p:nvPr/>
        </p:nvSpPr>
        <p:spPr>
          <a:xfrm>
            <a:off x="3429000" y="521494"/>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5" name="Rectángulo 4">
            <a:extLst>
              <a:ext uri="{FF2B5EF4-FFF2-40B4-BE49-F238E27FC236}">
                <a16:creationId xmlns:a16="http://schemas.microsoft.com/office/drawing/2014/main" id="{FD2CC899-CB57-4BAB-B907-FD221F6A37B3}"/>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1857802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B2567FF-FF19-FF53-D230-BC3795F1B587}"/>
              </a:ext>
            </a:extLst>
          </p:cNvPr>
          <p:cNvSpPr>
            <a:spLocks noGrp="1"/>
          </p:cNvSpPr>
          <p:nvPr>
            <p:ph idx="1"/>
          </p:nvPr>
        </p:nvSpPr>
        <p:spPr>
          <a:xfrm>
            <a:off x="1219200" y="2628900"/>
            <a:ext cx="16383000" cy="6553200"/>
          </a:xfrm>
        </p:spPr>
        <p:txBody>
          <a:bodyPr>
            <a:normAutofit/>
          </a:bodyPr>
          <a:lstStyle/>
          <a:p>
            <a:pPr algn="just"/>
            <a:endParaRPr lang="es-CR" sz="2800" b="0" i="0" u="none" strike="noStrike" baseline="0" dirty="0">
              <a:solidFill>
                <a:srgbClr val="000000"/>
              </a:solidFill>
              <a:latin typeface="Calibri" panose="020F0502020204030204" pitchFamily="34" charset="0"/>
            </a:endParaRPr>
          </a:p>
          <a:p>
            <a:pPr algn="just"/>
            <a:r>
              <a:rPr lang="es-ES" sz="2800" b="0" i="0" u="none" strike="noStrike" baseline="0" dirty="0">
                <a:solidFill>
                  <a:srgbClr val="000000"/>
                </a:solidFill>
                <a:latin typeface="Calibri" panose="020F0502020204030204" pitchFamily="34" charset="0"/>
              </a:rPr>
              <a:t>Servidores donde se compruebe que </a:t>
            </a:r>
            <a:r>
              <a:rPr lang="es-ES" sz="2800" b="1" i="0" u="sng" strike="noStrike" baseline="0" dirty="0">
                <a:solidFill>
                  <a:srgbClr val="000000"/>
                </a:solidFill>
                <a:latin typeface="Calibri" panose="020F0502020204030204" pitchFamily="34" charset="0"/>
              </a:rPr>
              <a:t>su continuidad laboral no ha sido interrumpida </a:t>
            </a:r>
            <a:r>
              <a:rPr lang="es-ES" sz="2800" b="0" i="1" u="none" strike="noStrike" baseline="0" dirty="0">
                <a:solidFill>
                  <a:srgbClr val="000000"/>
                </a:solidFill>
                <a:latin typeface="Calibri" panose="020F0502020204030204" pitchFamily="34" charset="0"/>
              </a:rPr>
              <a:t>(menos de </a:t>
            </a:r>
            <a:r>
              <a:rPr lang="es-ES" sz="2800" b="1" i="1" u="sng" strike="noStrike" baseline="0" dirty="0">
                <a:solidFill>
                  <a:srgbClr val="000000"/>
                </a:solidFill>
                <a:latin typeface="Calibri" panose="020F0502020204030204" pitchFamily="34" charset="0"/>
              </a:rPr>
              <a:t>un mes </a:t>
            </a:r>
            <a:r>
              <a:rPr lang="es-ES" sz="2800" b="0" i="1" u="none" strike="noStrike" baseline="0" dirty="0">
                <a:solidFill>
                  <a:srgbClr val="000000"/>
                </a:solidFill>
                <a:latin typeface="Calibri" panose="020F0502020204030204" pitchFamily="34" charset="0"/>
              </a:rPr>
              <a:t>para los servidores comprendidos en el Título I o menos de </a:t>
            </a:r>
            <a:r>
              <a:rPr lang="es-ES" sz="2800" b="1" i="1" u="sng" strike="noStrike" baseline="0" dirty="0">
                <a:solidFill>
                  <a:srgbClr val="000000"/>
                </a:solidFill>
                <a:latin typeface="Calibri" panose="020F0502020204030204" pitchFamily="34" charset="0"/>
              </a:rPr>
              <a:t>seis meses </a:t>
            </a:r>
            <a:r>
              <a:rPr lang="es-ES" sz="2800" b="0" i="1" u="none" strike="noStrike" baseline="0" dirty="0">
                <a:solidFill>
                  <a:srgbClr val="000000"/>
                </a:solidFill>
                <a:latin typeface="Calibri" panose="020F0502020204030204" pitchFamily="34" charset="0"/>
              </a:rPr>
              <a:t>para los del Título II del Estatuto del Servicio Civil), </a:t>
            </a:r>
            <a:r>
              <a:rPr lang="es-ES" sz="2800" b="0" i="0" u="none" strike="noStrike" baseline="0" dirty="0">
                <a:solidFill>
                  <a:srgbClr val="000000"/>
                </a:solidFill>
                <a:latin typeface="Calibri" panose="020F0502020204030204" pitchFamily="34" charset="0"/>
              </a:rPr>
              <a:t>y vienen devengando su </a:t>
            </a:r>
            <a:r>
              <a:rPr lang="es-ES" sz="2800" b="1" i="0" u="sng" strike="noStrike" baseline="0" dirty="0">
                <a:solidFill>
                  <a:srgbClr val="000000"/>
                </a:solidFill>
                <a:latin typeface="Calibri" panose="020F0502020204030204" pitchFamily="34" charset="0"/>
              </a:rPr>
              <a:t>salario de forma compuesta</a:t>
            </a:r>
            <a:r>
              <a:rPr lang="es-ES" sz="2800" b="0" i="0" u="none" strike="noStrike" baseline="0" dirty="0">
                <a:solidFill>
                  <a:srgbClr val="000000"/>
                </a:solidFill>
                <a:latin typeface="Calibri" panose="020F0502020204030204" pitchFamily="34" charset="0"/>
              </a:rPr>
              <a:t>, y se les </a:t>
            </a:r>
            <a:r>
              <a:rPr lang="es-ES" sz="2800" b="1" i="0" u="sng" strike="noStrike" baseline="0" dirty="0">
                <a:solidFill>
                  <a:srgbClr val="000000"/>
                </a:solidFill>
                <a:latin typeface="Calibri" panose="020F0502020204030204" pitchFamily="34" charset="0"/>
              </a:rPr>
              <a:t>vuelve a nombrar en la misma clase </a:t>
            </a:r>
            <a:r>
              <a:rPr lang="es-ES" sz="2800" b="0" i="0" u="none" strike="noStrike" baseline="0" dirty="0">
                <a:solidFill>
                  <a:srgbClr val="000000"/>
                </a:solidFill>
                <a:latin typeface="Calibri" panose="020F0502020204030204" pitchFamily="34" charset="0"/>
              </a:rPr>
              <a:t>de puesto, su salario deberá ser reconocido de forma </a:t>
            </a:r>
            <a:r>
              <a:rPr lang="es-ES" sz="2800" b="1" i="0" u="sng" strike="noStrike" baseline="0" dirty="0">
                <a:solidFill>
                  <a:srgbClr val="000000"/>
                </a:solidFill>
                <a:latin typeface="Calibri" panose="020F0502020204030204" pitchFamily="34" charset="0"/>
              </a:rPr>
              <a:t>compuesta</a:t>
            </a:r>
            <a:r>
              <a:rPr lang="es-ES" sz="2800" b="0" i="0" u="none" strike="noStrike" baseline="0" dirty="0">
                <a:solidFill>
                  <a:srgbClr val="000000"/>
                </a:solidFill>
                <a:latin typeface="Calibri" panose="020F0502020204030204" pitchFamily="34" charset="0"/>
              </a:rPr>
              <a:t>, no obstante; si son propuestos para </a:t>
            </a:r>
            <a:r>
              <a:rPr lang="es-ES" sz="2800" b="1" i="0" u="sng" strike="noStrike" baseline="0" dirty="0">
                <a:solidFill>
                  <a:srgbClr val="000000"/>
                </a:solidFill>
                <a:latin typeface="Calibri" panose="020F0502020204030204" pitchFamily="34" charset="0"/>
              </a:rPr>
              <a:t>otra clase de puesto donde el salario total es mayor</a:t>
            </a:r>
            <a:r>
              <a:rPr lang="es-ES" sz="2800" b="0" i="0" u="none" strike="noStrike" baseline="0" dirty="0">
                <a:solidFill>
                  <a:srgbClr val="000000"/>
                </a:solidFill>
                <a:latin typeface="Calibri" panose="020F0502020204030204" pitchFamily="34" charset="0"/>
              </a:rPr>
              <a:t>, se les deberá reconocer su salario bajo la modalidad de salario </a:t>
            </a:r>
            <a:r>
              <a:rPr lang="es-ES" sz="2800" b="1" i="0" u="sng" strike="noStrike" baseline="0" dirty="0">
                <a:solidFill>
                  <a:srgbClr val="000000"/>
                </a:solidFill>
                <a:latin typeface="Calibri" panose="020F0502020204030204" pitchFamily="34" charset="0"/>
              </a:rPr>
              <a:t>global</a:t>
            </a:r>
            <a:r>
              <a:rPr lang="es-ES" sz="2800" b="0" i="0" u="none" strike="noStrike" baseline="0" dirty="0">
                <a:solidFill>
                  <a:srgbClr val="000000"/>
                </a:solidFill>
                <a:latin typeface="Calibri" panose="020F0502020204030204" pitchFamily="34" charset="0"/>
              </a:rPr>
              <a:t>. Para los casos donde la persona es </a:t>
            </a:r>
            <a:r>
              <a:rPr lang="es-ES" sz="2800" b="1" i="0" u="sng" strike="noStrike" baseline="0" dirty="0">
                <a:solidFill>
                  <a:srgbClr val="000000"/>
                </a:solidFill>
                <a:latin typeface="Calibri" panose="020F0502020204030204" pitchFamily="34" charset="0"/>
              </a:rPr>
              <a:t>propuesta para un puesto diferente </a:t>
            </a:r>
            <a:r>
              <a:rPr lang="es-ES" sz="2800" b="0" i="0" u="none" strike="noStrike" baseline="0" dirty="0">
                <a:solidFill>
                  <a:srgbClr val="000000"/>
                </a:solidFill>
                <a:latin typeface="Calibri" panose="020F0502020204030204" pitchFamily="34" charset="0"/>
              </a:rPr>
              <a:t>donde el </a:t>
            </a:r>
            <a:r>
              <a:rPr lang="es-ES" sz="2800" b="1" i="0" u="sng" strike="noStrike" baseline="0" dirty="0">
                <a:solidFill>
                  <a:srgbClr val="000000"/>
                </a:solidFill>
                <a:latin typeface="Calibri" panose="020F0502020204030204" pitchFamily="34" charset="0"/>
              </a:rPr>
              <a:t>salario</a:t>
            </a:r>
            <a:r>
              <a:rPr lang="es-ES" sz="2800" b="0" i="0" u="none" strike="noStrike" baseline="0" dirty="0">
                <a:solidFill>
                  <a:srgbClr val="000000"/>
                </a:solidFill>
                <a:latin typeface="Calibri" panose="020F0502020204030204" pitchFamily="34" charset="0"/>
              </a:rPr>
              <a:t> total es </a:t>
            </a:r>
            <a:r>
              <a:rPr lang="es-ES" sz="2800" b="1" i="0" u="sng" strike="noStrike" baseline="0" dirty="0">
                <a:solidFill>
                  <a:srgbClr val="000000"/>
                </a:solidFill>
                <a:latin typeface="Calibri" panose="020F0502020204030204" pitchFamily="34" charset="0"/>
              </a:rPr>
              <a:t>menor</a:t>
            </a:r>
            <a:r>
              <a:rPr lang="es-ES" sz="2800" b="0" i="0" u="none" strike="noStrike" baseline="0" dirty="0">
                <a:solidFill>
                  <a:srgbClr val="000000"/>
                </a:solidFill>
                <a:latin typeface="Calibri" panose="020F0502020204030204" pitchFamily="34" charset="0"/>
              </a:rPr>
              <a:t>, deberá seguir percibiendo su salario de forma </a:t>
            </a:r>
            <a:r>
              <a:rPr lang="es-ES" sz="2800" b="1" i="0" u="sng" strike="noStrike" baseline="0" dirty="0">
                <a:solidFill>
                  <a:srgbClr val="000000"/>
                </a:solidFill>
                <a:latin typeface="Calibri" panose="020F0502020204030204" pitchFamily="34" charset="0"/>
              </a:rPr>
              <a:t>compuesta</a:t>
            </a:r>
            <a:r>
              <a:rPr lang="es-ES" sz="2800" b="0" i="0" u="none" strike="noStrike" baseline="0" dirty="0">
                <a:solidFill>
                  <a:srgbClr val="000000"/>
                </a:solidFill>
                <a:latin typeface="Calibri" panose="020F0502020204030204" pitchFamily="34" charset="0"/>
              </a:rPr>
              <a:t>. </a:t>
            </a:r>
          </a:p>
          <a:p>
            <a:pPr algn="just"/>
            <a:endParaRPr lang="es-CR" sz="2800" b="0" i="0" u="none" strike="noStrike" baseline="0" dirty="0">
              <a:solidFill>
                <a:srgbClr val="000000"/>
              </a:solidFill>
              <a:latin typeface="Calibri" panose="020F0502020204030204" pitchFamily="34" charset="0"/>
            </a:endParaRPr>
          </a:p>
          <a:p>
            <a:pPr algn="just"/>
            <a:r>
              <a:rPr lang="es-ES" sz="2800" b="0" i="0" u="none" strike="noStrike" baseline="0" dirty="0">
                <a:solidFill>
                  <a:srgbClr val="050505"/>
                </a:solidFill>
                <a:latin typeface="Calibri" panose="020F0502020204030204" pitchFamily="34" charset="0"/>
              </a:rPr>
              <a:t>Las personas que contaban con un nombramiento en propiedad, y que además tenían aprobado un ascenso interino previo a la entrada en vigencia de la ley 10.159, y que posteriormente dicho movimiento se realice en propiedad (</a:t>
            </a:r>
            <a:r>
              <a:rPr lang="es-ES" sz="2800" b="0" i="1" u="none" strike="noStrike" baseline="0" dirty="0">
                <a:solidFill>
                  <a:srgbClr val="050505"/>
                </a:solidFill>
                <a:latin typeface="Calibri" panose="020F0502020204030204" pitchFamily="34" charset="0"/>
              </a:rPr>
              <a:t>ascenso</a:t>
            </a:r>
            <a:r>
              <a:rPr lang="es-ES" sz="2800" b="0" i="0" u="none" strike="noStrike" baseline="0" dirty="0">
                <a:solidFill>
                  <a:srgbClr val="050505"/>
                </a:solidFill>
                <a:latin typeface="Calibri" panose="020F0502020204030204" pitchFamily="34" charset="0"/>
              </a:rPr>
              <a:t>), pasarán de salario compuesto a salario global. </a:t>
            </a:r>
            <a:endParaRPr lang="es-ES" sz="2800" b="0" i="0" u="none" strike="noStrike" baseline="0" dirty="0">
              <a:solidFill>
                <a:srgbClr val="000000"/>
              </a:solidFill>
              <a:latin typeface="Calibri" panose="020F0502020204030204" pitchFamily="34" charset="0"/>
            </a:endParaRPr>
          </a:p>
          <a:p>
            <a:pPr algn="just"/>
            <a:endParaRPr lang="es-CR" sz="2800" b="0" i="0" u="none" strike="noStrike" baseline="0" dirty="0">
              <a:solidFill>
                <a:srgbClr val="000000"/>
              </a:solidFill>
              <a:latin typeface="Calibri" panose="020F0502020204030204" pitchFamily="34" charset="0"/>
            </a:endParaRPr>
          </a:p>
          <a:p>
            <a:pPr algn="just"/>
            <a:endParaRPr lang="es-CR" sz="2800" b="0" i="0" u="none" strike="noStrike" baseline="0" dirty="0">
              <a:solidFill>
                <a:srgbClr val="000000"/>
              </a:solidFill>
              <a:latin typeface="Calibri" panose="020F0502020204030204" pitchFamily="34" charset="0"/>
            </a:endParaRPr>
          </a:p>
          <a:p>
            <a:pPr algn="just"/>
            <a:endParaRPr lang="es-ES" sz="2800" b="0" i="0" u="none" strike="noStrike" baseline="0" dirty="0">
              <a:solidFill>
                <a:srgbClr val="000000"/>
              </a:solidFill>
              <a:latin typeface="Calibri" panose="020F0502020204030204" pitchFamily="34" charset="0"/>
            </a:endParaRPr>
          </a:p>
          <a:p>
            <a:pPr algn="just"/>
            <a:endParaRPr lang="es-CR" sz="4400" dirty="0"/>
          </a:p>
        </p:txBody>
      </p:sp>
      <p:sp>
        <p:nvSpPr>
          <p:cNvPr id="4" name="Freeform 6">
            <a:extLst>
              <a:ext uri="{FF2B5EF4-FFF2-40B4-BE49-F238E27FC236}">
                <a16:creationId xmlns:a16="http://schemas.microsoft.com/office/drawing/2014/main" id="{A367F2C5-4D2E-A6C2-8791-61988AAE83C1}"/>
              </a:ext>
            </a:extLst>
          </p:cNvPr>
          <p:cNvSpPr/>
          <p:nvPr/>
        </p:nvSpPr>
        <p:spPr>
          <a:xfrm>
            <a:off x="3200400" y="876300"/>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5" name="Rectángulo 4">
            <a:extLst>
              <a:ext uri="{FF2B5EF4-FFF2-40B4-BE49-F238E27FC236}">
                <a16:creationId xmlns:a16="http://schemas.microsoft.com/office/drawing/2014/main" id="{0B1D9536-09FF-ABEE-C159-ED54966D1340}"/>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36838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73D74-E58C-0EDF-685A-1B13EC831872}"/>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94784C-91AC-152F-31BF-D36374B68E22}"/>
              </a:ext>
            </a:extLst>
          </p:cNvPr>
          <p:cNvSpPr>
            <a:spLocks noGrp="1"/>
          </p:cNvSpPr>
          <p:nvPr>
            <p:ph idx="1"/>
          </p:nvPr>
        </p:nvSpPr>
        <p:spPr>
          <a:xfrm>
            <a:off x="1219200" y="2262187"/>
            <a:ext cx="16611600" cy="6781800"/>
          </a:xfrm>
        </p:spPr>
        <p:txBody>
          <a:bodyPr>
            <a:normAutofit lnSpcReduction="10000"/>
          </a:bodyPr>
          <a:lstStyle/>
          <a:p>
            <a:pPr algn="just"/>
            <a:endParaRPr lang="es-CR" b="0" i="0" u="none" strike="noStrike" baseline="0" dirty="0">
              <a:solidFill>
                <a:srgbClr val="000000"/>
              </a:solidFill>
              <a:latin typeface="Calibri" panose="020F0502020204030204" pitchFamily="34" charset="0"/>
            </a:endParaRPr>
          </a:p>
          <a:p>
            <a:pPr algn="just"/>
            <a:endParaRPr lang="es-CR" b="0" i="0" u="none" strike="noStrike" baseline="0" dirty="0">
              <a:solidFill>
                <a:srgbClr val="000000"/>
              </a:solidFill>
              <a:latin typeface="Calibri" panose="020F0502020204030204" pitchFamily="34" charset="0"/>
            </a:endParaRPr>
          </a:p>
          <a:p>
            <a:pPr algn="just"/>
            <a:r>
              <a:rPr lang="es-ES" b="0" i="0" u="none" strike="noStrike" baseline="0" dirty="0">
                <a:solidFill>
                  <a:srgbClr val="000000"/>
                </a:solidFill>
                <a:latin typeface="Calibri" panose="020F0502020204030204" pitchFamily="34" charset="0"/>
              </a:rPr>
              <a:t>Las personas que, a la fecha de la entrada en vigencia de esta Ley y su reglamento, </a:t>
            </a:r>
            <a:r>
              <a:rPr lang="es-ES" b="1" i="0" u="sng" strike="noStrike" baseline="0" dirty="0">
                <a:solidFill>
                  <a:srgbClr val="000000"/>
                </a:solidFill>
                <a:latin typeface="Calibri" panose="020F0502020204030204" pitchFamily="34" charset="0"/>
              </a:rPr>
              <a:t>devenguen su salario de forma compuesta</a:t>
            </a:r>
            <a:r>
              <a:rPr lang="es-ES" b="0" i="0" u="none" strike="noStrike" baseline="0" dirty="0">
                <a:solidFill>
                  <a:srgbClr val="000000"/>
                </a:solidFill>
                <a:latin typeface="Calibri" panose="020F0502020204030204" pitchFamily="34" charset="0"/>
              </a:rPr>
              <a:t>, se </a:t>
            </a:r>
            <a:r>
              <a:rPr lang="es-ES" b="1" i="0" u="sng" strike="noStrike" baseline="0" dirty="0">
                <a:solidFill>
                  <a:srgbClr val="000000"/>
                </a:solidFill>
                <a:latin typeface="Calibri" panose="020F0502020204030204" pitchFamily="34" charset="0"/>
              </a:rPr>
              <a:t>mantendrán</a:t>
            </a:r>
            <a:r>
              <a:rPr lang="es-ES" b="0" i="0" u="none" strike="noStrike" baseline="0" dirty="0">
                <a:solidFill>
                  <a:srgbClr val="000000"/>
                </a:solidFill>
                <a:latin typeface="Calibri" panose="020F0502020204030204" pitchFamily="34" charset="0"/>
              </a:rPr>
              <a:t> en esa condición; no obstante, en caso que sean </a:t>
            </a:r>
            <a:r>
              <a:rPr lang="es-ES" b="1" i="0" u="sng" strike="noStrike" baseline="0" dirty="0">
                <a:solidFill>
                  <a:srgbClr val="000000"/>
                </a:solidFill>
                <a:latin typeface="Calibri" panose="020F0502020204030204" pitchFamily="34" charset="0"/>
              </a:rPr>
              <a:t>propuestos para un ascenso interino o en propiedad</a:t>
            </a:r>
            <a:r>
              <a:rPr lang="es-ES" b="0" i="0" u="none" strike="noStrike" baseline="0" dirty="0">
                <a:solidFill>
                  <a:srgbClr val="000000"/>
                </a:solidFill>
                <a:latin typeface="Calibri" panose="020F0502020204030204" pitchFamily="34" charset="0"/>
              </a:rPr>
              <a:t>, mantendrán la remuneración de salario </a:t>
            </a:r>
            <a:r>
              <a:rPr lang="es-ES" b="1" i="0" u="sng" strike="noStrike" baseline="0" dirty="0">
                <a:solidFill>
                  <a:srgbClr val="000000"/>
                </a:solidFill>
                <a:latin typeface="Calibri" panose="020F0502020204030204" pitchFamily="34" charset="0"/>
              </a:rPr>
              <a:t>compuesto</a:t>
            </a:r>
            <a:r>
              <a:rPr lang="es-ES" b="0" i="0" u="none" strike="noStrike" baseline="0" dirty="0">
                <a:solidFill>
                  <a:srgbClr val="000000"/>
                </a:solidFill>
                <a:latin typeface="Calibri" panose="020F0502020204030204" pitchFamily="34" charset="0"/>
              </a:rPr>
              <a:t>, solo si su </a:t>
            </a:r>
            <a:r>
              <a:rPr lang="es-ES" b="1" i="0" u="sng" strike="noStrike" baseline="0" dirty="0">
                <a:solidFill>
                  <a:srgbClr val="000000"/>
                </a:solidFill>
                <a:latin typeface="Calibri" panose="020F0502020204030204" pitchFamily="34" charset="0"/>
              </a:rPr>
              <a:t>nuevo salario total ordinario es mayor al salario global</a:t>
            </a:r>
            <a:r>
              <a:rPr lang="es-ES" b="0" i="0" u="none" strike="noStrike" baseline="0" dirty="0">
                <a:solidFill>
                  <a:srgbClr val="000000"/>
                </a:solidFill>
                <a:latin typeface="Calibri" panose="020F0502020204030204" pitchFamily="34" charset="0"/>
              </a:rPr>
              <a:t>, caso contrario; la persona funcionaria deberá reconocérsele su salario de forma </a:t>
            </a:r>
            <a:r>
              <a:rPr lang="es-ES" b="1" i="0" u="sng" strike="noStrike" baseline="0" dirty="0">
                <a:solidFill>
                  <a:srgbClr val="000000"/>
                </a:solidFill>
                <a:latin typeface="Calibri" panose="020F0502020204030204" pitchFamily="34" charset="0"/>
              </a:rPr>
              <a:t>global</a:t>
            </a:r>
            <a:r>
              <a:rPr lang="es-ES" b="0" i="0" u="none" strike="noStrike" baseline="0" dirty="0">
                <a:solidFill>
                  <a:srgbClr val="000000"/>
                </a:solidFill>
                <a:latin typeface="Calibri" panose="020F0502020204030204" pitchFamily="34" charset="0"/>
              </a:rPr>
              <a:t> (EJ: José Joaquín Salas)</a:t>
            </a:r>
          </a:p>
          <a:p>
            <a:pPr algn="just"/>
            <a:endParaRPr lang="es-ES" dirty="0">
              <a:solidFill>
                <a:srgbClr val="000000"/>
              </a:solidFill>
              <a:latin typeface="Calibri" panose="020F0502020204030204" pitchFamily="34" charset="0"/>
            </a:endParaRPr>
          </a:p>
          <a:p>
            <a:pPr algn="just"/>
            <a:endParaRPr lang="es-ES" b="0" i="0" u="none" strike="noStrike" baseline="0" dirty="0">
              <a:solidFill>
                <a:srgbClr val="000000"/>
              </a:solidFill>
              <a:latin typeface="Calibri" panose="020F0502020204030204" pitchFamily="34" charset="0"/>
            </a:endParaRPr>
          </a:p>
          <a:p>
            <a:pPr algn="just"/>
            <a:r>
              <a:rPr lang="es-ES" b="0" i="0" u="none" strike="noStrike" baseline="0" dirty="0">
                <a:solidFill>
                  <a:srgbClr val="000000"/>
                </a:solidFill>
                <a:latin typeface="Calibri" panose="020F0502020204030204" pitchFamily="34" charset="0"/>
              </a:rPr>
              <a:t>Las personas que se encuentren devengando salario compuesto y se les aprueba algún movimiento de personal (</a:t>
            </a:r>
            <a:r>
              <a:rPr lang="es-ES" b="1" i="0" u="sng" strike="noStrike" baseline="0" dirty="0">
                <a:solidFill>
                  <a:srgbClr val="000000"/>
                </a:solidFill>
                <a:latin typeface="Calibri" panose="020F0502020204030204" pitchFamily="34" charset="0"/>
              </a:rPr>
              <a:t>permuta entre la misma clase de puesto o clase homóloga indígena, traslado, descenso o cese</a:t>
            </a:r>
            <a:r>
              <a:rPr lang="es-ES" b="0" i="0" u="none" strike="noStrike" baseline="0" dirty="0">
                <a:solidFill>
                  <a:srgbClr val="000000"/>
                </a:solidFill>
                <a:latin typeface="Calibri" panose="020F0502020204030204" pitchFamily="34" charset="0"/>
              </a:rPr>
              <a:t>) y se le nombre nuevamente, en la misma clase de puesto (este último, sin existir interrupción laboral), a la persona se les debe mantener su </a:t>
            </a:r>
            <a:r>
              <a:rPr lang="es-ES" b="1" i="0" u="sng" strike="noStrike" baseline="0" dirty="0">
                <a:solidFill>
                  <a:srgbClr val="000000"/>
                </a:solidFill>
                <a:latin typeface="Calibri" panose="020F0502020204030204" pitchFamily="34" charset="0"/>
              </a:rPr>
              <a:t>remuneración de forma compuesta</a:t>
            </a:r>
            <a:r>
              <a:rPr lang="es-ES" b="0" i="0" u="none" strike="noStrike" baseline="0" dirty="0">
                <a:solidFill>
                  <a:srgbClr val="000000"/>
                </a:solidFill>
                <a:latin typeface="Calibri" panose="020F0502020204030204" pitchFamily="34" charset="0"/>
              </a:rPr>
              <a:t>. </a:t>
            </a:r>
          </a:p>
          <a:p>
            <a:pPr algn="just"/>
            <a:endParaRPr lang="es-CR" b="0" i="0" u="none" strike="noStrike" baseline="0" dirty="0">
              <a:solidFill>
                <a:srgbClr val="000000"/>
              </a:solidFill>
              <a:latin typeface="Calibri" panose="020F0502020204030204" pitchFamily="34" charset="0"/>
            </a:endParaRPr>
          </a:p>
          <a:p>
            <a:pPr algn="just"/>
            <a:endParaRPr lang="es-ES" b="0" i="0" u="none" strike="noStrike" baseline="0" dirty="0">
              <a:solidFill>
                <a:srgbClr val="000000"/>
              </a:solidFill>
              <a:latin typeface="Calibri" panose="020F0502020204030204" pitchFamily="34" charset="0"/>
            </a:endParaRPr>
          </a:p>
          <a:p>
            <a:pPr algn="just"/>
            <a:endParaRPr lang="es-CR" sz="4800" dirty="0"/>
          </a:p>
        </p:txBody>
      </p:sp>
      <p:sp>
        <p:nvSpPr>
          <p:cNvPr id="4" name="Freeform 6">
            <a:extLst>
              <a:ext uri="{FF2B5EF4-FFF2-40B4-BE49-F238E27FC236}">
                <a16:creationId xmlns:a16="http://schemas.microsoft.com/office/drawing/2014/main" id="{900CE171-DCC6-81A6-177D-5C9A676B7879}"/>
              </a:ext>
            </a:extLst>
          </p:cNvPr>
          <p:cNvSpPr/>
          <p:nvPr/>
        </p:nvSpPr>
        <p:spPr>
          <a:xfrm>
            <a:off x="3200400" y="876300"/>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5" name="Rectángulo 4">
            <a:extLst>
              <a:ext uri="{FF2B5EF4-FFF2-40B4-BE49-F238E27FC236}">
                <a16:creationId xmlns:a16="http://schemas.microsoft.com/office/drawing/2014/main" id="{0D0C38D7-FABE-846B-72A7-A0CB95A127DB}"/>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1805134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67538A7-410F-0564-4FB2-957A44BD22E5}"/>
              </a:ext>
            </a:extLst>
          </p:cNvPr>
          <p:cNvSpPr>
            <a:spLocks noGrp="1"/>
          </p:cNvSpPr>
          <p:nvPr>
            <p:ph idx="1"/>
          </p:nvPr>
        </p:nvSpPr>
        <p:spPr>
          <a:xfrm>
            <a:off x="914400" y="2400300"/>
            <a:ext cx="16535400" cy="7010400"/>
          </a:xfrm>
        </p:spPr>
        <p:txBody>
          <a:bodyPr>
            <a:normAutofit/>
          </a:bodyPr>
          <a:lstStyle/>
          <a:p>
            <a:pPr algn="just"/>
            <a:endParaRPr lang="es-ES" sz="2800" b="0" i="0" u="none" strike="noStrike" baseline="0" dirty="0">
              <a:solidFill>
                <a:srgbClr val="000000"/>
              </a:solidFill>
              <a:latin typeface="Calibri" panose="020F0502020204030204" pitchFamily="34" charset="0"/>
            </a:endParaRPr>
          </a:p>
          <a:p>
            <a:pPr algn="just"/>
            <a:r>
              <a:rPr lang="es-ES" sz="2800" b="0" i="0" u="none" strike="noStrike" baseline="0" dirty="0">
                <a:solidFill>
                  <a:srgbClr val="000000"/>
                </a:solidFill>
                <a:latin typeface="Calibri" panose="020F0502020204030204" pitchFamily="34" charset="0"/>
              </a:rPr>
              <a:t>En caso que se resuelva una </a:t>
            </a:r>
            <a:r>
              <a:rPr lang="es-ES" sz="2800" b="1" i="0" u="sng" strike="noStrike" baseline="0" dirty="0">
                <a:solidFill>
                  <a:srgbClr val="000000"/>
                </a:solidFill>
                <a:latin typeface="Calibri" panose="020F0502020204030204" pitchFamily="34" charset="0"/>
              </a:rPr>
              <a:t>permuta entre clases de puestos diferentes</a:t>
            </a:r>
            <a:r>
              <a:rPr lang="es-ES" sz="2800" b="0" i="0" u="none" strike="noStrike" baseline="0" dirty="0">
                <a:solidFill>
                  <a:srgbClr val="000000"/>
                </a:solidFill>
                <a:latin typeface="Calibri" panose="020F0502020204030204" pitchFamily="34" charset="0"/>
              </a:rPr>
              <a:t>, en donde los servidores devengan su salario de forma compuesta, es importante tomar en consideración que el interesado que será nombrado en la clase de </a:t>
            </a:r>
            <a:r>
              <a:rPr lang="es-ES" sz="2800" b="1" i="0" u="sng" strike="noStrike" baseline="0" dirty="0">
                <a:solidFill>
                  <a:srgbClr val="000000"/>
                </a:solidFill>
                <a:latin typeface="Calibri" panose="020F0502020204030204" pitchFamily="34" charset="0"/>
              </a:rPr>
              <a:t>puesto superior</a:t>
            </a:r>
            <a:r>
              <a:rPr lang="es-ES" sz="2800" b="0" i="0" u="none" strike="noStrike" baseline="0" dirty="0">
                <a:solidFill>
                  <a:srgbClr val="000000"/>
                </a:solidFill>
                <a:latin typeface="Calibri" panose="020F0502020204030204" pitchFamily="34" charset="0"/>
              </a:rPr>
              <a:t>, se debe realizar previo un </a:t>
            </a:r>
            <a:r>
              <a:rPr lang="es-ES" sz="2800" b="1" i="0" u="sng" strike="noStrike" baseline="0" dirty="0">
                <a:solidFill>
                  <a:srgbClr val="000000"/>
                </a:solidFill>
                <a:latin typeface="Calibri" panose="020F0502020204030204" pitchFamily="34" charset="0"/>
              </a:rPr>
              <a:t>análisis</a:t>
            </a:r>
            <a:r>
              <a:rPr lang="es-ES" sz="2800" b="0" i="0" u="none" strike="noStrike" baseline="0" dirty="0">
                <a:solidFill>
                  <a:srgbClr val="000000"/>
                </a:solidFill>
                <a:latin typeface="Calibri" panose="020F0502020204030204" pitchFamily="34" charset="0"/>
              </a:rPr>
              <a:t> y determinar en cual </a:t>
            </a:r>
            <a:r>
              <a:rPr lang="es-ES" sz="2800" b="1" i="0" u="sng" strike="noStrike" baseline="0" dirty="0">
                <a:solidFill>
                  <a:srgbClr val="000000"/>
                </a:solidFill>
                <a:latin typeface="Calibri" panose="020F0502020204030204" pitchFamily="34" charset="0"/>
              </a:rPr>
              <a:t>esquema de salario será remunerado</a:t>
            </a:r>
            <a:r>
              <a:rPr lang="es-ES" sz="2800" b="0" i="0" u="none" strike="noStrike" baseline="0" dirty="0">
                <a:solidFill>
                  <a:srgbClr val="000000"/>
                </a:solidFill>
                <a:latin typeface="Calibri" panose="020F0502020204030204" pitchFamily="34" charset="0"/>
              </a:rPr>
              <a:t>, en el entendido que deberá aplicar la situación más favorable entre mantener su remuneración de forma compuesta o pasar a salario global, con </a:t>
            </a:r>
            <a:r>
              <a:rPr lang="es-ES" sz="2800" b="1" i="0" u="sng" strike="noStrike" baseline="0" dirty="0">
                <a:solidFill>
                  <a:srgbClr val="000000"/>
                </a:solidFill>
                <a:latin typeface="Calibri" panose="020F0502020204030204" pitchFamily="34" charset="0"/>
              </a:rPr>
              <a:t>relación al otro servidor, al ser nombrado en un puesto inferior </a:t>
            </a:r>
            <a:r>
              <a:rPr lang="es-ES" sz="2800" b="0" i="0" u="none" strike="noStrike" baseline="0" dirty="0">
                <a:solidFill>
                  <a:srgbClr val="000000"/>
                </a:solidFill>
                <a:latin typeface="Calibri" panose="020F0502020204030204" pitchFamily="34" charset="0"/>
              </a:rPr>
              <a:t>al que tenía, se mantendrá devengando su salario de forma </a:t>
            </a:r>
            <a:r>
              <a:rPr lang="es-ES" sz="2800" b="1" i="0" u="sng" strike="noStrike" baseline="0" dirty="0">
                <a:solidFill>
                  <a:srgbClr val="000000"/>
                </a:solidFill>
                <a:latin typeface="Calibri" panose="020F0502020204030204" pitchFamily="34" charset="0"/>
              </a:rPr>
              <a:t>compuesta</a:t>
            </a:r>
            <a:r>
              <a:rPr lang="es-ES" sz="2800" b="0" i="0" u="none" strike="noStrike" baseline="0" dirty="0">
                <a:solidFill>
                  <a:srgbClr val="000000"/>
                </a:solidFill>
                <a:latin typeface="Calibri" panose="020F0502020204030204" pitchFamily="34" charset="0"/>
              </a:rPr>
              <a:t>. </a:t>
            </a:r>
          </a:p>
          <a:p>
            <a:pPr algn="just"/>
            <a:endParaRPr lang="es-ES" sz="2800" b="0" i="0" u="none" strike="noStrike" baseline="0" dirty="0">
              <a:solidFill>
                <a:srgbClr val="000000"/>
              </a:solidFill>
              <a:latin typeface="Calibri" panose="020F0502020204030204" pitchFamily="34" charset="0"/>
            </a:endParaRPr>
          </a:p>
          <a:p>
            <a:pPr algn="just"/>
            <a:r>
              <a:rPr lang="es-ES" sz="2800" b="0" i="0" u="none" strike="noStrike" baseline="0" dirty="0">
                <a:solidFill>
                  <a:srgbClr val="000000"/>
                </a:solidFill>
                <a:latin typeface="Calibri" panose="020F0502020204030204" pitchFamily="34" charset="0"/>
              </a:rPr>
              <a:t>Los </a:t>
            </a:r>
            <a:r>
              <a:rPr lang="es-ES" sz="2800" b="1" i="0" u="sng" strike="noStrike" baseline="0" dirty="0">
                <a:solidFill>
                  <a:srgbClr val="000000"/>
                </a:solidFill>
                <a:latin typeface="Calibri" panose="020F0502020204030204" pitchFamily="34" charset="0"/>
              </a:rPr>
              <a:t>descensos, permutas, reubicaciones, recalificaciones o cambio de grupo ocupacional, cambios de grupo profesional, cambios de grado artístico, traslados internos o interinstitucionales </a:t>
            </a:r>
            <a:r>
              <a:rPr lang="es-ES" sz="2800" b="0" i="0" u="none" strike="noStrike" baseline="0" dirty="0">
                <a:solidFill>
                  <a:srgbClr val="000000"/>
                </a:solidFill>
                <a:latin typeface="Calibri" panose="020F0502020204030204" pitchFamily="34" charset="0"/>
              </a:rPr>
              <a:t>cuando sean jurídicamente procedentes, </a:t>
            </a:r>
            <a:r>
              <a:rPr lang="es-ES" sz="2800" b="1" i="0" u="sng" strike="noStrike" baseline="0" dirty="0">
                <a:solidFill>
                  <a:srgbClr val="000000"/>
                </a:solidFill>
                <a:latin typeface="Calibri" panose="020F0502020204030204" pitchFamily="34" charset="0"/>
              </a:rPr>
              <a:t>no les corresponderá salario global</a:t>
            </a:r>
            <a:r>
              <a:rPr lang="es-ES" sz="2800" b="0" i="0" u="none" strike="noStrike" baseline="0" dirty="0">
                <a:solidFill>
                  <a:srgbClr val="000000"/>
                </a:solidFill>
                <a:latin typeface="Calibri" panose="020F0502020204030204" pitchFamily="34" charset="0"/>
              </a:rPr>
              <a:t>. </a:t>
            </a:r>
          </a:p>
          <a:p>
            <a:pPr algn="just"/>
            <a:endParaRPr lang="es-CR" sz="4400" dirty="0"/>
          </a:p>
        </p:txBody>
      </p:sp>
      <p:sp>
        <p:nvSpPr>
          <p:cNvPr id="4" name="Freeform 6">
            <a:extLst>
              <a:ext uri="{FF2B5EF4-FFF2-40B4-BE49-F238E27FC236}">
                <a16:creationId xmlns:a16="http://schemas.microsoft.com/office/drawing/2014/main" id="{45FA0D35-D2EE-85B5-5BD3-98370FCF2CB3}"/>
              </a:ext>
            </a:extLst>
          </p:cNvPr>
          <p:cNvSpPr/>
          <p:nvPr/>
        </p:nvSpPr>
        <p:spPr>
          <a:xfrm>
            <a:off x="3200400" y="876300"/>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5" name="Rectángulo 4">
            <a:extLst>
              <a:ext uri="{FF2B5EF4-FFF2-40B4-BE49-F238E27FC236}">
                <a16:creationId xmlns:a16="http://schemas.microsoft.com/office/drawing/2014/main" id="{6578F111-4063-8EF3-B3D5-EBCE160A9252}"/>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2616393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2D72894-DC4C-9918-017B-F75EE1AC8B62}"/>
              </a:ext>
            </a:extLst>
          </p:cNvPr>
          <p:cNvSpPr>
            <a:spLocks noGrp="1"/>
          </p:cNvSpPr>
          <p:nvPr>
            <p:ph idx="1"/>
          </p:nvPr>
        </p:nvSpPr>
        <p:spPr>
          <a:xfrm>
            <a:off x="609600" y="1646238"/>
            <a:ext cx="17068800" cy="7993062"/>
          </a:xfrm>
        </p:spPr>
        <p:txBody>
          <a:bodyPr>
            <a:normAutofit/>
          </a:bodyPr>
          <a:lstStyle/>
          <a:p>
            <a:pPr algn="just"/>
            <a:endParaRPr lang="es-CR" sz="2800" b="0" i="0" u="none" strike="noStrike" baseline="0" dirty="0">
              <a:solidFill>
                <a:srgbClr val="000000"/>
              </a:solidFill>
              <a:latin typeface="Calibri" panose="020F0502020204030204" pitchFamily="34" charset="0"/>
            </a:endParaRPr>
          </a:p>
          <a:p>
            <a:pPr algn="just"/>
            <a:r>
              <a:rPr lang="es-ES" sz="2800" b="0" i="0" u="none" strike="noStrike" baseline="0" dirty="0">
                <a:solidFill>
                  <a:srgbClr val="000000"/>
                </a:solidFill>
                <a:latin typeface="Calibri" panose="020F0502020204030204" pitchFamily="34" charset="0"/>
              </a:rPr>
              <a:t>En los casos de las personas que su </a:t>
            </a:r>
            <a:r>
              <a:rPr lang="es-ES" sz="2800" b="1" i="0" u="sng" strike="noStrike" baseline="0" dirty="0">
                <a:solidFill>
                  <a:srgbClr val="000000"/>
                </a:solidFill>
                <a:latin typeface="Calibri" panose="020F0502020204030204" pitchFamily="34" charset="0"/>
              </a:rPr>
              <a:t>salario compuesto se vea disminuido</a:t>
            </a:r>
            <a:r>
              <a:rPr lang="es-ES" sz="2800" b="0" i="0" u="none" strike="noStrike" baseline="0" dirty="0">
                <a:solidFill>
                  <a:srgbClr val="000000"/>
                </a:solidFill>
                <a:latin typeface="Calibri" panose="020F0502020204030204" pitchFamily="34" charset="0"/>
              </a:rPr>
              <a:t> (el salario total, ordinario, compuesto) por ajustes normales o procedentes en algún incentivo que percibe (por ejemplo, </a:t>
            </a:r>
            <a:r>
              <a:rPr lang="es-ES" sz="2800" b="1" i="0" u="sng" strike="noStrike" baseline="0" dirty="0">
                <a:solidFill>
                  <a:srgbClr val="000000"/>
                </a:solidFill>
                <a:latin typeface="Calibri" panose="020F0502020204030204" pitchFamily="34" charset="0"/>
              </a:rPr>
              <a:t>el vencimiento puntos de carrera profesional, rescisión o conclusión de contrato de Dedicación Exclusiva, o renuncia a dicho régimen, u otro caso que pueda ser aplicable en otro complemento</a:t>
            </a:r>
            <a:r>
              <a:rPr lang="es-ES" sz="2800" b="0" i="0" u="none" strike="noStrike" baseline="0" dirty="0">
                <a:solidFill>
                  <a:srgbClr val="000000"/>
                </a:solidFill>
                <a:latin typeface="Calibri" panose="020F0502020204030204" pitchFamily="34" charset="0"/>
              </a:rPr>
              <a:t>) y como consecuencia, el salario total respectivo quede igualado o por debajo del correspondiente Salario Global para la clasificación de su puesto, se deberá </a:t>
            </a:r>
            <a:r>
              <a:rPr lang="es-ES" sz="2800" b="1" i="0" u="sng" strike="noStrike" baseline="0" dirty="0">
                <a:solidFill>
                  <a:srgbClr val="000000"/>
                </a:solidFill>
                <a:latin typeface="Calibri" panose="020F0502020204030204" pitchFamily="34" charset="0"/>
              </a:rPr>
              <a:t>efectuar la transición al esquema de Salario Global </a:t>
            </a:r>
            <a:r>
              <a:rPr lang="es-ES" sz="2800" b="0" i="0" u="none" strike="noStrike" baseline="0" dirty="0">
                <a:solidFill>
                  <a:srgbClr val="000000"/>
                </a:solidFill>
                <a:latin typeface="Calibri" panose="020F0502020204030204" pitchFamily="34" charset="0"/>
              </a:rPr>
              <a:t>a partir del mismo rige del ajuste. </a:t>
            </a:r>
          </a:p>
          <a:p>
            <a:pPr marL="0" indent="0" algn="just">
              <a:buNone/>
            </a:pPr>
            <a:endParaRPr lang="es-CR" sz="2800" b="0" i="0" u="none" strike="noStrike" baseline="0" dirty="0">
              <a:solidFill>
                <a:srgbClr val="000000"/>
              </a:solidFill>
              <a:latin typeface="Calibri" panose="020F0502020204030204" pitchFamily="34" charset="0"/>
            </a:endParaRPr>
          </a:p>
          <a:p>
            <a:pPr algn="just"/>
            <a:r>
              <a:rPr lang="es-ES" sz="2800" b="0" i="0" u="none" strike="noStrike" baseline="0" dirty="0">
                <a:solidFill>
                  <a:srgbClr val="000000"/>
                </a:solidFill>
                <a:latin typeface="Calibri" panose="020F0502020204030204" pitchFamily="34" charset="0"/>
              </a:rPr>
              <a:t>Para </a:t>
            </a:r>
            <a:r>
              <a:rPr lang="es-ES" sz="2800" b="1" i="0" u="sng" strike="noStrike" baseline="0" dirty="0">
                <a:solidFill>
                  <a:srgbClr val="000000"/>
                </a:solidFill>
                <a:latin typeface="Calibri" panose="020F0502020204030204" pitchFamily="34" charset="0"/>
              </a:rPr>
              <a:t>quienes ostenten un salario compuesto</a:t>
            </a:r>
            <a:r>
              <a:rPr lang="es-ES" sz="2800" b="0" i="0" u="none" strike="noStrike" baseline="0" dirty="0">
                <a:solidFill>
                  <a:srgbClr val="000000"/>
                </a:solidFill>
                <a:latin typeface="Calibri" panose="020F0502020204030204" pitchFamily="34" charset="0"/>
              </a:rPr>
              <a:t>, previo a la entrada en vigor de la presente Ley, </a:t>
            </a:r>
            <a:r>
              <a:rPr lang="es-ES" sz="2800" b="1" i="0" u="sng" strike="noStrike" baseline="0" dirty="0">
                <a:solidFill>
                  <a:srgbClr val="000000"/>
                </a:solidFill>
                <a:latin typeface="Calibri" panose="020F0502020204030204" pitchFamily="34" charset="0"/>
              </a:rPr>
              <a:t>únicamente podrá moverse a salario global</a:t>
            </a:r>
            <a:r>
              <a:rPr lang="es-ES" sz="2800" b="0" i="0" u="none" strike="noStrike" baseline="0" dirty="0">
                <a:solidFill>
                  <a:srgbClr val="000000"/>
                </a:solidFill>
                <a:latin typeface="Calibri" panose="020F0502020204030204" pitchFamily="34" charset="0"/>
              </a:rPr>
              <a:t>, por las razones así señaladas en el artículo 36 inciso c) del reglamento a la Ley </a:t>
            </a:r>
            <a:r>
              <a:rPr lang="es-ES" b="0" i="0" u="none" strike="noStrike" baseline="0" dirty="0">
                <a:solidFill>
                  <a:srgbClr val="000000"/>
                </a:solidFill>
                <a:latin typeface="Calibri" panose="020F0502020204030204" pitchFamily="34" charset="0"/>
              </a:rPr>
              <a:t>Marco</a:t>
            </a:r>
            <a:r>
              <a:rPr lang="es-ES" sz="2800" b="0" i="0" u="none" strike="noStrike" baseline="0" dirty="0">
                <a:solidFill>
                  <a:srgbClr val="000000"/>
                </a:solidFill>
                <a:latin typeface="Calibri" panose="020F0502020204030204" pitchFamily="34" charset="0"/>
              </a:rPr>
              <a:t> de Empleo Público, el cual indica: </a:t>
            </a:r>
          </a:p>
          <a:p>
            <a:pPr algn="just"/>
            <a:r>
              <a:rPr lang="es-ES" sz="2800" b="0" i="1" u="none" strike="noStrike" baseline="0" dirty="0">
                <a:solidFill>
                  <a:srgbClr val="000000"/>
                </a:solidFill>
                <a:latin typeface="Calibri" panose="020F0502020204030204" pitchFamily="34" charset="0"/>
              </a:rPr>
              <a:t>“c) Salario </a:t>
            </a:r>
            <a:r>
              <a:rPr lang="es-ES" sz="2800" b="1" i="1" u="sng" strike="noStrike" baseline="0" dirty="0">
                <a:solidFill>
                  <a:srgbClr val="000000"/>
                </a:solidFill>
                <a:latin typeface="Calibri" panose="020F0502020204030204" pitchFamily="34" charset="0"/>
              </a:rPr>
              <a:t>global alcanza al salario compuesto</a:t>
            </a:r>
            <a:r>
              <a:rPr lang="es-ES" sz="2800" b="0" i="1" u="none" strike="noStrike" baseline="0" dirty="0">
                <a:solidFill>
                  <a:srgbClr val="000000"/>
                </a:solidFill>
                <a:latin typeface="Calibri" panose="020F0502020204030204" pitchFamily="34" charset="0"/>
              </a:rPr>
              <a:t>, en virtud de la aplicación de reajustes salariales por costo de vida o redefinición salarial: Se deberá aplicar el salario global en los casos de personas contratadas, previo a la vigencia de la Ley Marco de Empleo Público, siempre y cuando el salario global asociado a la clasificación o nomenclatura del puesto ocupada por la persona, alcance al salario compuesto bruto nominal que la persona devenga." </a:t>
            </a:r>
          </a:p>
          <a:p>
            <a:pPr marL="0" indent="0" algn="just">
              <a:buNone/>
            </a:pPr>
            <a:endParaRPr lang="es-ES" sz="2800" b="0" i="1" u="none" strike="noStrike" baseline="0" dirty="0">
              <a:solidFill>
                <a:srgbClr val="000000"/>
              </a:solidFill>
              <a:latin typeface="Calibri" panose="020F0502020204030204" pitchFamily="34" charset="0"/>
            </a:endParaRPr>
          </a:p>
        </p:txBody>
      </p:sp>
      <p:sp>
        <p:nvSpPr>
          <p:cNvPr id="4" name="Rectángulo 3">
            <a:extLst>
              <a:ext uri="{FF2B5EF4-FFF2-40B4-BE49-F238E27FC236}">
                <a16:creationId xmlns:a16="http://schemas.microsoft.com/office/drawing/2014/main" id="{16ED9F43-51F9-A968-3B68-928D2BD8393E}"/>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
        <p:nvSpPr>
          <p:cNvPr id="5" name="Freeform 6">
            <a:extLst>
              <a:ext uri="{FF2B5EF4-FFF2-40B4-BE49-F238E27FC236}">
                <a16:creationId xmlns:a16="http://schemas.microsoft.com/office/drawing/2014/main" id="{C187924D-05A0-EAE1-1425-3962F2BC955F}"/>
              </a:ext>
            </a:extLst>
          </p:cNvPr>
          <p:cNvSpPr/>
          <p:nvPr/>
        </p:nvSpPr>
        <p:spPr>
          <a:xfrm>
            <a:off x="8845912" y="274638"/>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Tree>
    <p:extLst>
      <p:ext uri="{BB962C8B-B14F-4D97-AF65-F5344CB8AC3E}">
        <p14:creationId xmlns:p14="http://schemas.microsoft.com/office/powerpoint/2010/main" val="129941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71700" y="4229100"/>
            <a:ext cx="13944600" cy="1470025"/>
          </a:xfrm>
        </p:spPr>
        <p:txBody>
          <a:bodyPr>
            <a:normAutofit fontScale="90000"/>
          </a:bodyPr>
          <a:lstStyle/>
          <a:p>
            <a:br>
              <a:rPr lang="es-CR" sz="8400" dirty="0"/>
            </a:br>
            <a:r>
              <a:rPr lang="es-CR" sz="8000" b="1" dirty="0">
                <a:solidFill>
                  <a:schemeClr val="tx2">
                    <a:lumMod val="75000"/>
                  </a:schemeClr>
                </a:solidFill>
                <a:latin typeface="HendersonSansW00-BasicLight" panose="02000505030000020004" pitchFamily="2" charset="0"/>
                <a:ea typeface="+mn-ea"/>
                <a:cs typeface="+mn-cs"/>
              </a:rPr>
              <a:t>Ministerio de Educación</a:t>
            </a:r>
            <a:br>
              <a:rPr lang="es-CR" sz="8400" dirty="0">
                <a:solidFill>
                  <a:srgbClr val="0070C0"/>
                </a:solidFill>
              </a:rPr>
            </a:br>
            <a:r>
              <a:rPr lang="es-CR" sz="8400" dirty="0">
                <a:solidFill>
                  <a:srgbClr val="FFC000"/>
                </a:solidFill>
              </a:rPr>
              <a:t>DREO/DSAF            </a:t>
            </a:r>
            <a:r>
              <a:rPr lang="es-CR" sz="4800" dirty="0">
                <a:solidFill>
                  <a:srgbClr val="FFC000"/>
                </a:solidFill>
              </a:rPr>
              <a:t>(Decreto # 35513)</a:t>
            </a:r>
            <a:br>
              <a:rPr lang="es-CR" sz="4800" dirty="0">
                <a:solidFill>
                  <a:srgbClr val="FFC000"/>
                </a:solidFill>
              </a:rPr>
            </a:br>
            <a:br>
              <a:rPr lang="es-CR" sz="4800" dirty="0">
                <a:solidFill>
                  <a:srgbClr val="FFC000"/>
                </a:solidFill>
              </a:rPr>
            </a:br>
            <a:r>
              <a:rPr lang="es-CR" sz="5300" dirty="0">
                <a:solidFill>
                  <a:srgbClr val="002060"/>
                </a:solidFill>
                <a:effectLst>
                  <a:outerShdw blurRad="38100" dist="38100" dir="2700000" algn="tl">
                    <a:srgbClr val="000000">
                      <a:alpha val="43137"/>
                    </a:srgbClr>
                  </a:outerShdw>
                </a:effectLst>
              </a:rPr>
              <a:t> 9 Circuito habilitados Fase I</a:t>
            </a:r>
            <a:endParaRPr lang="es-CR" sz="8400" dirty="0">
              <a:solidFill>
                <a:srgbClr val="002060"/>
              </a:solidFill>
              <a:effectLst>
                <a:outerShdw blurRad="38100" dist="38100" dir="2700000" algn="tl">
                  <a:srgbClr val="000000">
                    <a:alpha val="43137"/>
                  </a:srgbClr>
                </a:outerShdw>
              </a:effectLst>
            </a:endParaRPr>
          </a:p>
        </p:txBody>
      </p:sp>
      <p:sp>
        <p:nvSpPr>
          <p:cNvPr id="3" name="Freeform 6">
            <a:extLst>
              <a:ext uri="{FF2B5EF4-FFF2-40B4-BE49-F238E27FC236}">
                <a16:creationId xmlns:a16="http://schemas.microsoft.com/office/drawing/2014/main" id="{BA783488-B11E-3A75-4BB6-5D410014278F}"/>
              </a:ext>
            </a:extLst>
          </p:cNvPr>
          <p:cNvSpPr/>
          <p:nvPr/>
        </p:nvSpPr>
        <p:spPr>
          <a:xfrm>
            <a:off x="3200400" y="876300"/>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5" name="Rectángulo 4">
            <a:extLst>
              <a:ext uri="{FF2B5EF4-FFF2-40B4-BE49-F238E27FC236}">
                <a16:creationId xmlns:a16="http://schemas.microsoft.com/office/drawing/2014/main" id="{88D01AF6-862F-513A-D068-F7650221273D}"/>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511718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B2D0F-F66B-12F5-EBD1-B9EBFB9BE425}"/>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A0B0322-EAD5-8E5E-3EE0-6A1399965DD3}"/>
              </a:ext>
            </a:extLst>
          </p:cNvPr>
          <p:cNvSpPr>
            <a:spLocks noGrp="1"/>
          </p:cNvSpPr>
          <p:nvPr>
            <p:ph idx="1"/>
          </p:nvPr>
        </p:nvSpPr>
        <p:spPr>
          <a:xfrm>
            <a:off x="762000" y="2137533"/>
            <a:ext cx="16535400" cy="7993062"/>
          </a:xfrm>
        </p:spPr>
        <p:txBody>
          <a:bodyPr>
            <a:normAutofit/>
          </a:bodyPr>
          <a:lstStyle/>
          <a:p>
            <a:pPr marL="0" indent="0">
              <a:buNone/>
            </a:pPr>
            <a:endParaRPr lang="es-ES" sz="2800" b="0" i="1" u="none" strike="noStrike" baseline="0" dirty="0">
              <a:solidFill>
                <a:srgbClr val="000000"/>
              </a:solidFill>
              <a:latin typeface="Calibri" panose="020F0502020204030204" pitchFamily="34" charset="0"/>
            </a:endParaRPr>
          </a:p>
          <a:p>
            <a:r>
              <a:rPr lang="es-ES" sz="2800" b="0" i="0" u="none" strike="noStrike" baseline="0" dirty="0">
                <a:solidFill>
                  <a:srgbClr val="000000"/>
                </a:solidFill>
                <a:latin typeface="Calibri" panose="020F0502020204030204" pitchFamily="34" charset="0"/>
              </a:rPr>
              <a:t>Por lo tanto, </a:t>
            </a:r>
            <a:r>
              <a:rPr lang="es-ES" sz="2800" b="1" i="0" u="sng" strike="noStrike" baseline="0" dirty="0">
                <a:solidFill>
                  <a:srgbClr val="000000"/>
                </a:solidFill>
                <a:latin typeface="Calibri" panose="020F0502020204030204" pitchFamily="34" charset="0"/>
              </a:rPr>
              <a:t>quienes devengan un salario compuesto menor al que le corresponde a su clase de puesto bajo la modalidad de salario global</a:t>
            </a:r>
            <a:r>
              <a:rPr lang="es-ES" sz="2800" b="0" i="0" u="none" strike="noStrike" baseline="0" dirty="0">
                <a:solidFill>
                  <a:srgbClr val="000000"/>
                </a:solidFill>
                <a:latin typeface="Calibri" panose="020F0502020204030204" pitchFamily="34" charset="0"/>
              </a:rPr>
              <a:t>, </a:t>
            </a:r>
            <a:r>
              <a:rPr lang="es-ES" sz="2800" b="1" i="0" u="sng" strike="noStrike" baseline="0" dirty="0">
                <a:solidFill>
                  <a:srgbClr val="000000"/>
                </a:solidFill>
                <a:latin typeface="Calibri" panose="020F0502020204030204" pitchFamily="34" charset="0"/>
              </a:rPr>
              <a:t>continuarán</a:t>
            </a:r>
            <a:r>
              <a:rPr lang="es-ES" sz="2800" b="0" i="0" u="none" strike="noStrike" baseline="0" dirty="0">
                <a:solidFill>
                  <a:srgbClr val="000000"/>
                </a:solidFill>
                <a:latin typeface="Calibri" panose="020F0502020204030204" pitchFamily="34" charset="0"/>
              </a:rPr>
              <a:t> devengando su salario en la forma en que lo venían haciendo </a:t>
            </a:r>
          </a:p>
          <a:p>
            <a:pPr marL="0" indent="0" algn="l">
              <a:buNone/>
            </a:pPr>
            <a:endParaRPr lang="es-CR" sz="2800" b="0" i="0" u="none" strike="noStrike" baseline="0" dirty="0">
              <a:solidFill>
                <a:srgbClr val="000000"/>
              </a:solidFill>
              <a:latin typeface="Calibri" panose="020F0502020204030204" pitchFamily="34" charset="0"/>
            </a:endParaRPr>
          </a:p>
          <a:p>
            <a:r>
              <a:rPr lang="es-ES" sz="2800" dirty="0">
                <a:solidFill>
                  <a:srgbClr val="000000"/>
                </a:solidFill>
                <a:latin typeface="Calibri" panose="020F0502020204030204" pitchFamily="34" charset="0"/>
              </a:rPr>
              <a:t>S</a:t>
            </a:r>
            <a:r>
              <a:rPr lang="es-ES" sz="2800" b="0" i="0" u="none" strike="noStrike" baseline="0" dirty="0">
                <a:solidFill>
                  <a:srgbClr val="000000"/>
                </a:solidFill>
                <a:latin typeface="Calibri" panose="020F0502020204030204" pitchFamily="34" charset="0"/>
              </a:rPr>
              <a:t>ervidoras que tienen </a:t>
            </a:r>
            <a:r>
              <a:rPr lang="es-ES" sz="2800" b="1" i="0" u="none" strike="noStrike" baseline="0" dirty="0">
                <a:solidFill>
                  <a:srgbClr val="000000"/>
                </a:solidFill>
                <a:latin typeface="Calibri" panose="020F0502020204030204" pitchFamily="34" charset="0"/>
              </a:rPr>
              <a:t>salario compuesto menor al salario global </a:t>
            </a:r>
            <a:r>
              <a:rPr lang="es-ES" sz="2800" b="0" i="0" u="none" strike="noStrike" baseline="0" dirty="0">
                <a:solidFill>
                  <a:srgbClr val="000000"/>
                </a:solidFill>
                <a:latin typeface="Calibri" panose="020F0502020204030204" pitchFamily="34" charset="0"/>
              </a:rPr>
              <a:t>de la respectiva clase, podrán superar el salario global, pero </a:t>
            </a:r>
            <a:r>
              <a:rPr lang="es-ES" sz="2800" b="1" i="0" u="none" strike="noStrike" baseline="0" dirty="0">
                <a:solidFill>
                  <a:srgbClr val="000000"/>
                </a:solidFill>
                <a:latin typeface="Calibri" panose="020F0502020204030204" pitchFamily="34" charset="0"/>
              </a:rPr>
              <a:t>únicamente tratándose de ajustes salariales que estén pendientes </a:t>
            </a:r>
            <a:r>
              <a:rPr lang="es-ES" sz="2800" b="0" i="0" u="none" strike="noStrike" baseline="0" dirty="0">
                <a:solidFill>
                  <a:srgbClr val="000000"/>
                </a:solidFill>
                <a:latin typeface="Calibri" panose="020F0502020204030204" pitchFamily="34" charset="0"/>
              </a:rPr>
              <a:t>de materializarse, por ser estos derechos adquiridos, sea con efectos en el salario base o en algún complemento salarial </a:t>
            </a:r>
          </a:p>
          <a:p>
            <a:pPr algn="l"/>
            <a:endParaRPr lang="es-CR" sz="2800" b="0" i="0" u="none" strike="noStrike" baseline="0" dirty="0">
              <a:solidFill>
                <a:srgbClr val="000000"/>
              </a:solidFill>
              <a:latin typeface="Calibri" panose="020F0502020204030204" pitchFamily="34" charset="0"/>
            </a:endParaRPr>
          </a:p>
          <a:p>
            <a:r>
              <a:rPr lang="es-ES" sz="2800" b="1" i="0" u="none" strike="noStrike" baseline="0" dirty="0">
                <a:solidFill>
                  <a:srgbClr val="000000"/>
                </a:solidFill>
                <a:latin typeface="Calibri" panose="020F0502020204030204" pitchFamily="34" charset="0"/>
              </a:rPr>
              <a:t>Bajo ningún supuesto </a:t>
            </a:r>
            <a:r>
              <a:rPr lang="es-ES" sz="2800" b="0" i="0" u="none" strike="noStrike" baseline="0" dirty="0">
                <a:solidFill>
                  <a:srgbClr val="000000"/>
                </a:solidFill>
                <a:latin typeface="Calibri" panose="020F0502020204030204" pitchFamily="34" charset="0"/>
              </a:rPr>
              <a:t>la Administración podrá permitir que un ajuste salarial conlleve a la </a:t>
            </a:r>
            <a:r>
              <a:rPr lang="es-ES" sz="2800" b="1" i="0" u="none" strike="noStrike" baseline="0" dirty="0">
                <a:solidFill>
                  <a:srgbClr val="000000"/>
                </a:solidFill>
                <a:latin typeface="Calibri" panose="020F0502020204030204" pitchFamily="34" charset="0"/>
              </a:rPr>
              <a:t>superación y pago de una remuneración ordinaria superior al salario global de referencia </a:t>
            </a:r>
          </a:p>
          <a:p>
            <a:pPr algn="l"/>
            <a:endParaRPr lang="es-CR" sz="2800" b="0" i="0" u="none" strike="noStrike" baseline="0" dirty="0">
              <a:solidFill>
                <a:srgbClr val="000000"/>
              </a:solidFill>
              <a:latin typeface="Calibri" panose="020F0502020204030204" pitchFamily="34" charset="0"/>
            </a:endParaRPr>
          </a:p>
          <a:p>
            <a:r>
              <a:rPr lang="es-ES" sz="2800" b="1" i="0" u="none" strike="noStrike" baseline="0" dirty="0">
                <a:solidFill>
                  <a:srgbClr val="000000"/>
                </a:solidFill>
                <a:latin typeface="Calibri" panose="020F0502020204030204" pitchFamily="34" charset="0"/>
              </a:rPr>
              <a:t>Apertura o ajustes de carrera profesional</a:t>
            </a:r>
            <a:r>
              <a:rPr lang="es-ES" sz="2800" b="0" i="0" u="none" strike="noStrike" baseline="0" dirty="0">
                <a:solidFill>
                  <a:srgbClr val="000000"/>
                </a:solidFill>
                <a:latin typeface="Calibri" panose="020F0502020204030204" pitchFamily="34" charset="0"/>
              </a:rPr>
              <a:t>, para personal de nuevo ingreso con salario global, los mismos </a:t>
            </a:r>
            <a:r>
              <a:rPr lang="es-ES" sz="2800" b="1" i="0" u="none" strike="noStrike" baseline="0" dirty="0">
                <a:solidFill>
                  <a:srgbClr val="000000"/>
                </a:solidFill>
                <a:latin typeface="Calibri" panose="020F0502020204030204" pitchFamily="34" charset="0"/>
              </a:rPr>
              <a:t>no corresponden </a:t>
            </a:r>
            <a:r>
              <a:rPr lang="es-ES" sz="2800" b="0" i="0" u="none" strike="noStrike" baseline="0" dirty="0">
                <a:solidFill>
                  <a:srgbClr val="000000"/>
                </a:solidFill>
                <a:latin typeface="Calibri" panose="020F0502020204030204" pitchFamily="34" charset="0"/>
              </a:rPr>
              <a:t>al ostentar un salario global </a:t>
            </a:r>
            <a:endParaRPr lang="es-CR" sz="4400" dirty="0"/>
          </a:p>
        </p:txBody>
      </p:sp>
      <p:sp>
        <p:nvSpPr>
          <p:cNvPr id="4" name="Rectángulo 3">
            <a:extLst>
              <a:ext uri="{FF2B5EF4-FFF2-40B4-BE49-F238E27FC236}">
                <a16:creationId xmlns:a16="http://schemas.microsoft.com/office/drawing/2014/main" id="{C7FED3EB-12F0-4AF5-9FA2-14FF266B9620}"/>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
        <p:nvSpPr>
          <p:cNvPr id="5" name="Freeform 6">
            <a:extLst>
              <a:ext uri="{FF2B5EF4-FFF2-40B4-BE49-F238E27FC236}">
                <a16:creationId xmlns:a16="http://schemas.microsoft.com/office/drawing/2014/main" id="{2BFD3185-6A01-C195-DA67-6512634F01F6}"/>
              </a:ext>
            </a:extLst>
          </p:cNvPr>
          <p:cNvSpPr/>
          <p:nvPr/>
        </p:nvSpPr>
        <p:spPr>
          <a:xfrm>
            <a:off x="8845912" y="274638"/>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Tree>
    <p:extLst>
      <p:ext uri="{BB962C8B-B14F-4D97-AF65-F5344CB8AC3E}">
        <p14:creationId xmlns:p14="http://schemas.microsoft.com/office/powerpoint/2010/main" val="4291286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12ED0C-B433-2D91-2F18-71677136E4BA}"/>
              </a:ext>
            </a:extLst>
          </p:cNvPr>
          <p:cNvSpPr>
            <a:spLocks noGrp="1"/>
          </p:cNvSpPr>
          <p:nvPr>
            <p:ph type="title"/>
          </p:nvPr>
        </p:nvSpPr>
        <p:spPr>
          <a:xfrm>
            <a:off x="609600" y="3619500"/>
            <a:ext cx="8229600" cy="1143000"/>
          </a:xfrm>
        </p:spPr>
        <p:txBody>
          <a:bodyPr>
            <a:normAutofit/>
          </a:bodyPr>
          <a:lstStyle/>
          <a:p>
            <a:r>
              <a:rPr lang="es-CR" sz="5400" dirty="0"/>
              <a:t>Fase I, en Supervisiones </a:t>
            </a:r>
          </a:p>
        </p:txBody>
      </p:sp>
      <p:pic>
        <p:nvPicPr>
          <p:cNvPr id="5" name="Marcador de contenido 4" descr="Diagrama, Mapa&#10;&#10;Descripción generada automáticamente">
            <a:extLst>
              <a:ext uri="{FF2B5EF4-FFF2-40B4-BE49-F238E27FC236}">
                <a16:creationId xmlns:a16="http://schemas.microsoft.com/office/drawing/2014/main" id="{C3BE299C-B7EF-8FC0-3AEE-F74E56A3F3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0" y="625422"/>
            <a:ext cx="7173990" cy="9036156"/>
          </a:xfrm>
        </p:spPr>
      </p:pic>
      <p:sp>
        <p:nvSpPr>
          <p:cNvPr id="6" name="Freeform 6">
            <a:extLst>
              <a:ext uri="{FF2B5EF4-FFF2-40B4-BE49-F238E27FC236}">
                <a16:creationId xmlns:a16="http://schemas.microsoft.com/office/drawing/2014/main" id="{199BE53F-BD8F-45F3-A689-0F1F7734D59E}"/>
              </a:ext>
            </a:extLst>
          </p:cNvPr>
          <p:cNvSpPr/>
          <p:nvPr/>
        </p:nvSpPr>
        <p:spPr>
          <a:xfrm>
            <a:off x="364067" y="419100"/>
            <a:ext cx="7713133" cy="11430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a:p>
        </p:txBody>
      </p:sp>
    </p:spTree>
    <p:extLst>
      <p:ext uri="{BB962C8B-B14F-4D97-AF65-F5344CB8AC3E}">
        <p14:creationId xmlns:p14="http://schemas.microsoft.com/office/powerpoint/2010/main" val="368624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28853-DE54-2561-897E-B23D1E4FF959}"/>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7B3B0AFF-5D85-D405-F5A2-DBD0FB40A5D1}"/>
              </a:ext>
            </a:extLst>
          </p:cNvPr>
          <p:cNvSpPr/>
          <p:nvPr/>
        </p:nvSpPr>
        <p:spPr>
          <a:xfrm>
            <a:off x="4787504" y="117843"/>
            <a:ext cx="7713133" cy="11430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11" name="Rombo 10">
            <a:extLst>
              <a:ext uri="{FF2B5EF4-FFF2-40B4-BE49-F238E27FC236}">
                <a16:creationId xmlns:a16="http://schemas.microsoft.com/office/drawing/2014/main" id="{B95F18A8-6C5E-F576-DFC0-B6C90B93AB2F}"/>
              </a:ext>
            </a:extLst>
          </p:cNvPr>
          <p:cNvSpPr/>
          <p:nvPr/>
        </p:nvSpPr>
        <p:spPr>
          <a:xfrm>
            <a:off x="3070624" y="2321680"/>
            <a:ext cx="1833561" cy="1547813"/>
          </a:xfrm>
          <a:prstGeom prst="diamon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R" sz="2400" dirty="0"/>
              <a:t>DSAF</a:t>
            </a:r>
          </a:p>
        </p:txBody>
      </p:sp>
      <p:cxnSp>
        <p:nvCxnSpPr>
          <p:cNvPr id="15" name="Conector: angular 14">
            <a:extLst>
              <a:ext uri="{FF2B5EF4-FFF2-40B4-BE49-F238E27FC236}">
                <a16:creationId xmlns:a16="http://schemas.microsoft.com/office/drawing/2014/main" id="{D115FFEC-1996-640E-CBD7-535A0A6FDCE8}"/>
              </a:ext>
            </a:extLst>
          </p:cNvPr>
          <p:cNvCxnSpPr>
            <a:cxnSpLocks/>
            <a:stCxn id="11" idx="2"/>
          </p:cNvCxnSpPr>
          <p:nvPr/>
        </p:nvCxnSpPr>
        <p:spPr>
          <a:xfrm rot="5400000" flipH="1">
            <a:off x="2566413" y="2448502"/>
            <a:ext cx="402393" cy="2439591"/>
          </a:xfrm>
          <a:prstGeom prst="bentConnector3">
            <a:avLst>
              <a:gd name="adj1" fmla="val -56810"/>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Conector recto de flecha 17">
            <a:extLst>
              <a:ext uri="{FF2B5EF4-FFF2-40B4-BE49-F238E27FC236}">
                <a16:creationId xmlns:a16="http://schemas.microsoft.com/office/drawing/2014/main" id="{1E619811-1FB5-033C-B464-53B4AF9D29BE}"/>
              </a:ext>
            </a:extLst>
          </p:cNvPr>
          <p:cNvCxnSpPr>
            <a:cxnSpLocks/>
            <a:stCxn id="11" idx="3"/>
            <a:endCxn id="20" idx="1"/>
          </p:cNvCxnSpPr>
          <p:nvPr/>
        </p:nvCxnSpPr>
        <p:spPr>
          <a:xfrm flipV="1">
            <a:off x="4904185" y="3081335"/>
            <a:ext cx="439344" cy="142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Diagrama de flujo: documento 18">
            <a:extLst>
              <a:ext uri="{FF2B5EF4-FFF2-40B4-BE49-F238E27FC236}">
                <a16:creationId xmlns:a16="http://schemas.microsoft.com/office/drawing/2014/main" id="{2B1010CF-A954-4EF5-B4EA-E91368CDC08C}"/>
              </a:ext>
            </a:extLst>
          </p:cNvPr>
          <p:cNvSpPr/>
          <p:nvPr/>
        </p:nvSpPr>
        <p:spPr>
          <a:xfrm>
            <a:off x="7996238" y="2043113"/>
            <a:ext cx="1909762" cy="1895472"/>
          </a:xfrm>
          <a:prstGeom prst="flowChartDocumen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R" dirty="0"/>
              <a:t>Se crea vacante (SIGRH Nombramientos)</a:t>
            </a:r>
          </a:p>
        </p:txBody>
      </p:sp>
      <p:sp>
        <p:nvSpPr>
          <p:cNvPr id="20" name="Rombo 19">
            <a:extLst>
              <a:ext uri="{FF2B5EF4-FFF2-40B4-BE49-F238E27FC236}">
                <a16:creationId xmlns:a16="http://schemas.microsoft.com/office/drawing/2014/main" id="{8FF2FB64-A2BF-9085-7312-C6D3B7AD8D46}"/>
              </a:ext>
            </a:extLst>
          </p:cNvPr>
          <p:cNvSpPr/>
          <p:nvPr/>
        </p:nvSpPr>
        <p:spPr>
          <a:xfrm>
            <a:off x="5343529" y="2043112"/>
            <a:ext cx="2157409" cy="2076446"/>
          </a:xfrm>
          <a:prstGeom prst="diamon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R" dirty="0"/>
              <a:t>Consulta Integra o CCSS</a:t>
            </a:r>
          </a:p>
        </p:txBody>
      </p:sp>
      <p:sp>
        <p:nvSpPr>
          <p:cNvPr id="22" name="Diagrama de flujo: documento 21">
            <a:extLst>
              <a:ext uri="{FF2B5EF4-FFF2-40B4-BE49-F238E27FC236}">
                <a16:creationId xmlns:a16="http://schemas.microsoft.com/office/drawing/2014/main" id="{24A942B8-E367-929A-D0B3-3659E77214A0}"/>
              </a:ext>
            </a:extLst>
          </p:cNvPr>
          <p:cNvSpPr/>
          <p:nvPr/>
        </p:nvSpPr>
        <p:spPr>
          <a:xfrm>
            <a:off x="5731670" y="4863709"/>
            <a:ext cx="1381126" cy="1009649"/>
          </a:xfrm>
          <a:prstGeom prst="flowChartDocumen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R" dirty="0"/>
              <a:t>Pendiente pago (30 d)</a:t>
            </a:r>
          </a:p>
        </p:txBody>
      </p:sp>
      <p:sp>
        <p:nvSpPr>
          <p:cNvPr id="23" name="Diagrama de flujo: multidocumento 22">
            <a:extLst>
              <a:ext uri="{FF2B5EF4-FFF2-40B4-BE49-F238E27FC236}">
                <a16:creationId xmlns:a16="http://schemas.microsoft.com/office/drawing/2014/main" id="{E0F79B34-117E-EC96-40F3-843AAFE946A8}"/>
              </a:ext>
            </a:extLst>
          </p:cNvPr>
          <p:cNvSpPr/>
          <p:nvPr/>
        </p:nvSpPr>
        <p:spPr>
          <a:xfrm>
            <a:off x="10744200" y="1621629"/>
            <a:ext cx="2681290" cy="2919412"/>
          </a:xfrm>
          <a:prstGeom prst="flowChartMulti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R" dirty="0"/>
              <a:t>Registro elegibles (SC)</a:t>
            </a:r>
          </a:p>
          <a:p>
            <a:pPr algn="ctr"/>
            <a:r>
              <a:rPr lang="es-CR" dirty="0"/>
              <a:t>QR, DREO</a:t>
            </a:r>
          </a:p>
          <a:p>
            <a:pPr algn="ctr"/>
            <a:r>
              <a:rPr lang="es-CR" dirty="0"/>
              <a:t>Se llama a interesados, se solicita requisitos</a:t>
            </a:r>
          </a:p>
        </p:txBody>
      </p:sp>
      <p:cxnSp>
        <p:nvCxnSpPr>
          <p:cNvPr id="24" name="Conector recto de flecha 23">
            <a:extLst>
              <a:ext uri="{FF2B5EF4-FFF2-40B4-BE49-F238E27FC236}">
                <a16:creationId xmlns:a16="http://schemas.microsoft.com/office/drawing/2014/main" id="{1D491CFD-57AC-C290-6C72-9B8BC7C6BB4C}"/>
              </a:ext>
            </a:extLst>
          </p:cNvPr>
          <p:cNvCxnSpPr>
            <a:cxnSpLocks/>
          </p:cNvCxnSpPr>
          <p:nvPr/>
        </p:nvCxnSpPr>
        <p:spPr>
          <a:xfrm>
            <a:off x="9906000" y="3017838"/>
            <a:ext cx="8382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7" name="Diagrama de flujo: multidocumento 26">
            <a:extLst>
              <a:ext uri="{FF2B5EF4-FFF2-40B4-BE49-F238E27FC236}">
                <a16:creationId xmlns:a16="http://schemas.microsoft.com/office/drawing/2014/main" id="{74F15436-B034-9BBF-6D4E-4A3814BFD9D3}"/>
              </a:ext>
            </a:extLst>
          </p:cNvPr>
          <p:cNvSpPr/>
          <p:nvPr/>
        </p:nvSpPr>
        <p:spPr>
          <a:xfrm>
            <a:off x="14449424" y="1593054"/>
            <a:ext cx="3228975" cy="2919412"/>
          </a:xfrm>
          <a:prstGeom prst="flowChartMulti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R" dirty="0"/>
              <a:t>Postulante tramita: </a:t>
            </a:r>
          </a:p>
          <a:p>
            <a:pPr algn="ctr"/>
            <a:r>
              <a:rPr lang="es-CR" dirty="0"/>
              <a:t>Hoja delincuencia (PJ)</a:t>
            </a:r>
          </a:p>
          <a:p>
            <a:pPr algn="ctr"/>
            <a:r>
              <a:rPr lang="es-CR" dirty="0"/>
              <a:t>Incorporación (</a:t>
            </a:r>
            <a:r>
              <a:rPr lang="es-CR" dirty="0" err="1"/>
              <a:t>Colypro</a:t>
            </a:r>
            <a:r>
              <a:rPr lang="es-CR" dirty="0"/>
              <a:t>)</a:t>
            </a:r>
          </a:p>
          <a:p>
            <a:pPr algn="ctr"/>
            <a:r>
              <a:rPr lang="es-CR" dirty="0"/>
              <a:t>IBAN (</a:t>
            </a:r>
            <a:r>
              <a:rPr lang="es-CR" dirty="0" err="1"/>
              <a:t>Bco</a:t>
            </a:r>
            <a:r>
              <a:rPr lang="es-CR" dirty="0"/>
              <a:t>)</a:t>
            </a:r>
          </a:p>
          <a:p>
            <a:pPr algn="ctr"/>
            <a:r>
              <a:rPr lang="es-CR" dirty="0"/>
              <a:t>Atestados</a:t>
            </a:r>
          </a:p>
        </p:txBody>
      </p:sp>
      <p:sp>
        <p:nvSpPr>
          <p:cNvPr id="28" name="Diagrama de flujo: multidocumento 27">
            <a:extLst>
              <a:ext uri="{FF2B5EF4-FFF2-40B4-BE49-F238E27FC236}">
                <a16:creationId xmlns:a16="http://schemas.microsoft.com/office/drawing/2014/main" id="{91D23076-D6CC-E805-F142-7D9ED9F6E757}"/>
              </a:ext>
            </a:extLst>
          </p:cNvPr>
          <p:cNvSpPr/>
          <p:nvPr/>
        </p:nvSpPr>
        <p:spPr>
          <a:xfrm>
            <a:off x="14249400" y="5286373"/>
            <a:ext cx="3428994" cy="3221849"/>
          </a:xfrm>
          <a:prstGeom prst="flowChartMultidocumen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R" dirty="0"/>
              <a:t>Se presenta al DSAF</a:t>
            </a:r>
          </a:p>
          <a:p>
            <a:pPr algn="ctr"/>
            <a:r>
              <a:rPr lang="es-CR" dirty="0"/>
              <a:t>Verificación de </a:t>
            </a:r>
            <a:r>
              <a:rPr lang="es-CR" dirty="0" err="1"/>
              <a:t>doc</a:t>
            </a:r>
            <a:endParaRPr lang="es-CR" dirty="0"/>
          </a:p>
          <a:p>
            <a:pPr algn="ctr"/>
            <a:r>
              <a:rPr lang="es-CR" dirty="0"/>
              <a:t>-Apertura Expedientes</a:t>
            </a:r>
          </a:p>
          <a:p>
            <a:pPr algn="ctr"/>
            <a:r>
              <a:rPr lang="es-CR" dirty="0"/>
              <a:t>-Asignar grupo</a:t>
            </a:r>
          </a:p>
          <a:p>
            <a:pPr algn="ctr"/>
            <a:r>
              <a:rPr lang="es-CR" dirty="0"/>
              <a:t>-Generar Nomina</a:t>
            </a:r>
          </a:p>
          <a:p>
            <a:pPr algn="ctr"/>
            <a:r>
              <a:rPr lang="es-CR" dirty="0"/>
              <a:t>Ingreso Integra2</a:t>
            </a:r>
          </a:p>
          <a:p>
            <a:pPr algn="ctr"/>
            <a:r>
              <a:rPr lang="es-CR" dirty="0"/>
              <a:t>Llenar formularios</a:t>
            </a:r>
          </a:p>
        </p:txBody>
      </p:sp>
      <p:cxnSp>
        <p:nvCxnSpPr>
          <p:cNvPr id="30" name="Conector recto de flecha 29">
            <a:extLst>
              <a:ext uri="{FF2B5EF4-FFF2-40B4-BE49-F238E27FC236}">
                <a16:creationId xmlns:a16="http://schemas.microsoft.com/office/drawing/2014/main" id="{FD8FF704-4CCC-7FB5-A09D-0A0F1B5C0DB8}"/>
              </a:ext>
            </a:extLst>
          </p:cNvPr>
          <p:cNvCxnSpPr>
            <a:cxnSpLocks/>
            <a:endCxn id="11" idx="1"/>
          </p:cNvCxnSpPr>
          <p:nvPr/>
        </p:nvCxnSpPr>
        <p:spPr>
          <a:xfrm>
            <a:off x="2133600" y="3081336"/>
            <a:ext cx="937024" cy="1425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2" name="Conector recto de flecha 31">
            <a:extLst>
              <a:ext uri="{FF2B5EF4-FFF2-40B4-BE49-F238E27FC236}">
                <a16:creationId xmlns:a16="http://schemas.microsoft.com/office/drawing/2014/main" id="{0EC81813-6A89-8E49-717C-392757A7F8FE}"/>
              </a:ext>
            </a:extLst>
          </p:cNvPr>
          <p:cNvCxnSpPr>
            <a:cxnSpLocks/>
          </p:cNvCxnSpPr>
          <p:nvPr/>
        </p:nvCxnSpPr>
        <p:spPr>
          <a:xfrm>
            <a:off x="13425490" y="2781300"/>
            <a:ext cx="102393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Conector recto de flecha 33">
            <a:extLst>
              <a:ext uri="{FF2B5EF4-FFF2-40B4-BE49-F238E27FC236}">
                <a16:creationId xmlns:a16="http://schemas.microsoft.com/office/drawing/2014/main" id="{A2B54939-E907-E83E-22D3-3E940B55D10C}"/>
              </a:ext>
            </a:extLst>
          </p:cNvPr>
          <p:cNvCxnSpPr>
            <a:cxnSpLocks/>
          </p:cNvCxnSpPr>
          <p:nvPr/>
        </p:nvCxnSpPr>
        <p:spPr>
          <a:xfrm>
            <a:off x="15773400" y="4381500"/>
            <a:ext cx="0" cy="80248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8" name="Rombo 37">
            <a:extLst>
              <a:ext uri="{FF2B5EF4-FFF2-40B4-BE49-F238E27FC236}">
                <a16:creationId xmlns:a16="http://schemas.microsoft.com/office/drawing/2014/main" id="{E38954C1-3BEF-FD3F-C8E9-5101256CBC0D}"/>
              </a:ext>
            </a:extLst>
          </p:cNvPr>
          <p:cNvSpPr/>
          <p:nvPr/>
        </p:nvSpPr>
        <p:spPr>
          <a:xfrm>
            <a:off x="7961118" y="4538663"/>
            <a:ext cx="2050255" cy="1790697"/>
          </a:xfrm>
          <a:prstGeom prst="diamon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R" dirty="0"/>
              <a:t>Prorroga</a:t>
            </a:r>
          </a:p>
        </p:txBody>
      </p:sp>
      <p:cxnSp>
        <p:nvCxnSpPr>
          <p:cNvPr id="39" name="Conector: angular 38">
            <a:extLst>
              <a:ext uri="{FF2B5EF4-FFF2-40B4-BE49-F238E27FC236}">
                <a16:creationId xmlns:a16="http://schemas.microsoft.com/office/drawing/2014/main" id="{0584329D-DF7C-5F13-4FFA-9A9059EF96EB}"/>
              </a:ext>
            </a:extLst>
          </p:cNvPr>
          <p:cNvCxnSpPr>
            <a:cxnSpLocks/>
          </p:cNvCxnSpPr>
          <p:nvPr/>
        </p:nvCxnSpPr>
        <p:spPr>
          <a:xfrm rot="10800000">
            <a:off x="6369844" y="5862634"/>
            <a:ext cx="7879557" cy="1719267"/>
          </a:xfrm>
          <a:prstGeom prst="bentConnector3">
            <a:avLst>
              <a:gd name="adj1" fmla="val 100045"/>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Conector: angular 41">
            <a:extLst>
              <a:ext uri="{FF2B5EF4-FFF2-40B4-BE49-F238E27FC236}">
                <a16:creationId xmlns:a16="http://schemas.microsoft.com/office/drawing/2014/main" id="{F9641E08-7025-D2D8-F2B7-99D8A838E6B5}"/>
              </a:ext>
            </a:extLst>
          </p:cNvPr>
          <p:cNvCxnSpPr>
            <a:cxnSpLocks/>
            <a:stCxn id="38" idx="2"/>
          </p:cNvCxnSpPr>
          <p:nvPr/>
        </p:nvCxnSpPr>
        <p:spPr>
          <a:xfrm rot="5400000">
            <a:off x="7525052" y="5209282"/>
            <a:ext cx="341117" cy="2581273"/>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5" name="Conector recto de flecha 44">
            <a:extLst>
              <a:ext uri="{FF2B5EF4-FFF2-40B4-BE49-F238E27FC236}">
                <a16:creationId xmlns:a16="http://schemas.microsoft.com/office/drawing/2014/main" id="{3E6F82A4-488C-8CB1-772F-D218CE58971E}"/>
              </a:ext>
            </a:extLst>
          </p:cNvPr>
          <p:cNvCxnSpPr>
            <a:cxnSpLocks/>
          </p:cNvCxnSpPr>
          <p:nvPr/>
        </p:nvCxnSpPr>
        <p:spPr>
          <a:xfrm>
            <a:off x="8991600" y="3771900"/>
            <a:ext cx="0" cy="8286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8" name="Conector recto de flecha 47">
            <a:extLst>
              <a:ext uri="{FF2B5EF4-FFF2-40B4-BE49-F238E27FC236}">
                <a16:creationId xmlns:a16="http://schemas.microsoft.com/office/drawing/2014/main" id="{8B1D2BB7-8B77-85E8-99A7-3F57FC8AF50F}"/>
              </a:ext>
            </a:extLst>
          </p:cNvPr>
          <p:cNvCxnSpPr>
            <a:cxnSpLocks/>
          </p:cNvCxnSpPr>
          <p:nvPr/>
        </p:nvCxnSpPr>
        <p:spPr>
          <a:xfrm flipV="1">
            <a:off x="6369844" y="4090985"/>
            <a:ext cx="0" cy="772724"/>
          </a:xfrm>
          <a:prstGeom prst="straightConnector1">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51" name="Rectángulo 50">
            <a:extLst>
              <a:ext uri="{FF2B5EF4-FFF2-40B4-BE49-F238E27FC236}">
                <a16:creationId xmlns:a16="http://schemas.microsoft.com/office/drawing/2014/main" id="{2BE46B97-8AA3-98F0-5E7B-6213859B417C}"/>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pic>
        <p:nvPicPr>
          <p:cNvPr id="60" name="Gráfico 59" descr="Centro educativo contorno">
            <a:extLst>
              <a:ext uri="{FF2B5EF4-FFF2-40B4-BE49-F238E27FC236}">
                <a16:creationId xmlns:a16="http://schemas.microsoft.com/office/drawing/2014/main" id="{7224D4DD-17EB-F969-3AB1-DEA2660DCC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429" y="2188943"/>
            <a:ext cx="1410896" cy="1410896"/>
          </a:xfrm>
          <a:prstGeom prst="rect">
            <a:avLst/>
          </a:prstGeom>
        </p:spPr>
      </p:pic>
      <p:sp>
        <p:nvSpPr>
          <p:cNvPr id="61" name="Rectángulo 60">
            <a:extLst>
              <a:ext uri="{FF2B5EF4-FFF2-40B4-BE49-F238E27FC236}">
                <a16:creationId xmlns:a16="http://schemas.microsoft.com/office/drawing/2014/main" id="{A65C3799-75EC-343B-17AD-E783F3C00403}"/>
              </a:ext>
            </a:extLst>
          </p:cNvPr>
          <p:cNvSpPr/>
          <p:nvPr/>
        </p:nvSpPr>
        <p:spPr>
          <a:xfrm>
            <a:off x="3099199" y="3624410"/>
            <a:ext cx="556025" cy="461665"/>
          </a:xfrm>
          <a:prstGeom prst="rect">
            <a:avLst/>
          </a:prstGeom>
          <a:no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No</a:t>
            </a:r>
          </a:p>
        </p:txBody>
      </p:sp>
      <p:sp>
        <p:nvSpPr>
          <p:cNvPr id="62" name="Rectángulo 61">
            <a:extLst>
              <a:ext uri="{FF2B5EF4-FFF2-40B4-BE49-F238E27FC236}">
                <a16:creationId xmlns:a16="http://schemas.microsoft.com/office/drawing/2014/main" id="{CEA249D5-4D9F-F711-629F-80DB16FF93CD}"/>
              </a:ext>
            </a:extLst>
          </p:cNvPr>
          <p:cNvSpPr/>
          <p:nvPr/>
        </p:nvSpPr>
        <p:spPr>
          <a:xfrm>
            <a:off x="10099774" y="4912667"/>
            <a:ext cx="556025" cy="461665"/>
          </a:xfrm>
          <a:prstGeom prst="rect">
            <a:avLst/>
          </a:prstGeom>
          <a:no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No</a:t>
            </a:r>
          </a:p>
        </p:txBody>
      </p:sp>
      <p:sp>
        <p:nvSpPr>
          <p:cNvPr id="63" name="Rectángulo 62">
            <a:extLst>
              <a:ext uri="{FF2B5EF4-FFF2-40B4-BE49-F238E27FC236}">
                <a16:creationId xmlns:a16="http://schemas.microsoft.com/office/drawing/2014/main" id="{0A753DD1-9E85-0C6F-A662-85D5449F03B7}"/>
              </a:ext>
            </a:extLst>
          </p:cNvPr>
          <p:cNvSpPr/>
          <p:nvPr/>
        </p:nvSpPr>
        <p:spPr>
          <a:xfrm>
            <a:off x="4787504" y="2609997"/>
            <a:ext cx="556025" cy="461665"/>
          </a:xfrm>
          <a:prstGeom prst="rect">
            <a:avLst/>
          </a:prstGeom>
          <a:noFill/>
        </p:spPr>
        <p:txBody>
          <a:bodyPr wrap="square" lIns="91440" tIns="45720" rIns="91440" bIns="45720">
            <a:spAutoFit/>
          </a:bodyPr>
          <a:lstStyle/>
          <a:p>
            <a:pPr algn="ctr"/>
            <a:r>
              <a:rPr lang="es-ES" sz="2400" dirty="0">
                <a:ln w="0"/>
                <a:effectLst>
                  <a:outerShdw blurRad="38100" dist="19050" dir="2700000" algn="tl" rotWithShape="0">
                    <a:schemeClr val="dk1">
                      <a:alpha val="40000"/>
                    </a:schemeClr>
                  </a:outerShdw>
                </a:effectLst>
              </a:rPr>
              <a:t>Si</a:t>
            </a:r>
            <a:endParaRPr lang="es-ES" sz="2400" b="0" cap="none" spc="0" dirty="0">
              <a:ln w="0"/>
              <a:solidFill>
                <a:schemeClr val="tx1"/>
              </a:solidFill>
              <a:effectLst>
                <a:outerShdw blurRad="38100" dist="19050" dir="2700000" algn="tl" rotWithShape="0">
                  <a:schemeClr val="dk1">
                    <a:alpha val="40000"/>
                  </a:schemeClr>
                </a:outerShdw>
              </a:effectLst>
            </a:endParaRPr>
          </a:p>
        </p:txBody>
      </p:sp>
      <p:sp>
        <p:nvSpPr>
          <p:cNvPr id="64" name="Rectángulo 63">
            <a:extLst>
              <a:ext uri="{FF2B5EF4-FFF2-40B4-BE49-F238E27FC236}">
                <a16:creationId xmlns:a16="http://schemas.microsoft.com/office/drawing/2014/main" id="{57D121D3-ACAA-E2A1-089B-CF17710951C2}"/>
              </a:ext>
            </a:extLst>
          </p:cNvPr>
          <p:cNvSpPr/>
          <p:nvPr/>
        </p:nvSpPr>
        <p:spPr>
          <a:xfrm>
            <a:off x="8388547" y="6179636"/>
            <a:ext cx="556025" cy="461665"/>
          </a:xfrm>
          <a:prstGeom prst="rect">
            <a:avLst/>
          </a:prstGeom>
          <a:noFill/>
        </p:spPr>
        <p:txBody>
          <a:bodyPr wrap="square" lIns="91440" tIns="45720" rIns="91440" bIns="45720">
            <a:spAutoFit/>
          </a:bodyPr>
          <a:lstStyle/>
          <a:p>
            <a:pPr algn="ctr"/>
            <a:r>
              <a:rPr lang="es-ES" sz="2400" dirty="0">
                <a:ln w="0"/>
                <a:effectLst>
                  <a:outerShdw blurRad="38100" dist="19050" dir="2700000" algn="tl" rotWithShape="0">
                    <a:schemeClr val="dk1">
                      <a:alpha val="40000"/>
                    </a:schemeClr>
                  </a:outerShdw>
                </a:effectLst>
              </a:rPr>
              <a:t>Si</a:t>
            </a:r>
            <a:endParaRPr lang="es-ES" sz="2400" b="0" cap="none" spc="0" dirty="0">
              <a:ln w="0"/>
              <a:solidFill>
                <a:schemeClr val="tx1"/>
              </a:solidFill>
              <a:effectLst>
                <a:outerShdw blurRad="38100" dist="19050" dir="2700000" algn="tl" rotWithShape="0">
                  <a:schemeClr val="dk1">
                    <a:alpha val="40000"/>
                  </a:schemeClr>
                </a:outerShdw>
              </a:effectLst>
            </a:endParaRPr>
          </a:p>
        </p:txBody>
      </p:sp>
      <p:cxnSp>
        <p:nvCxnSpPr>
          <p:cNvPr id="66" name="Conector recto de flecha 65">
            <a:extLst>
              <a:ext uri="{FF2B5EF4-FFF2-40B4-BE49-F238E27FC236}">
                <a16:creationId xmlns:a16="http://schemas.microsoft.com/office/drawing/2014/main" id="{48DD4BBE-51CB-AA1A-84C3-E2002416FF7F}"/>
              </a:ext>
            </a:extLst>
          </p:cNvPr>
          <p:cNvCxnSpPr>
            <a:cxnSpLocks/>
          </p:cNvCxnSpPr>
          <p:nvPr/>
        </p:nvCxnSpPr>
        <p:spPr>
          <a:xfrm flipV="1">
            <a:off x="7482480" y="3076555"/>
            <a:ext cx="439344" cy="142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8" name="Rectángulo 67">
            <a:extLst>
              <a:ext uri="{FF2B5EF4-FFF2-40B4-BE49-F238E27FC236}">
                <a16:creationId xmlns:a16="http://schemas.microsoft.com/office/drawing/2014/main" id="{AA027930-C83E-D79D-4504-1C8E90C719DC}"/>
              </a:ext>
            </a:extLst>
          </p:cNvPr>
          <p:cNvSpPr/>
          <p:nvPr/>
        </p:nvSpPr>
        <p:spPr>
          <a:xfrm>
            <a:off x="1129598" y="1958110"/>
            <a:ext cx="776889" cy="523220"/>
          </a:xfrm>
          <a:prstGeom prst="rect">
            <a:avLst/>
          </a:prstGeom>
          <a:noFill/>
        </p:spPr>
        <p:txBody>
          <a:bodyPr wrap="square" lIns="91440" tIns="45720" rIns="91440" bIns="45720">
            <a:spAutoFit/>
          </a:bodyPr>
          <a:lstStyle/>
          <a:p>
            <a:pPr algn="ctr"/>
            <a:r>
              <a:rPr lang="es-ES" sz="2800" b="1" dirty="0">
                <a:ln w="0"/>
              </a:rPr>
              <a:t>C.E.</a:t>
            </a:r>
            <a:endParaRPr lang="es-ES" sz="2800" b="1" cap="none" spc="0" dirty="0">
              <a:ln w="0"/>
              <a:solidFill>
                <a:schemeClr val="tx1"/>
              </a:solidFill>
            </a:endParaRPr>
          </a:p>
        </p:txBody>
      </p:sp>
      <p:sp>
        <p:nvSpPr>
          <p:cNvPr id="69" name="Rectángulo 68">
            <a:extLst>
              <a:ext uri="{FF2B5EF4-FFF2-40B4-BE49-F238E27FC236}">
                <a16:creationId xmlns:a16="http://schemas.microsoft.com/office/drawing/2014/main" id="{2594EE2C-323F-9BFF-65A1-C47489FAC70D}"/>
              </a:ext>
            </a:extLst>
          </p:cNvPr>
          <p:cNvSpPr/>
          <p:nvPr/>
        </p:nvSpPr>
        <p:spPr>
          <a:xfrm>
            <a:off x="13563302" y="2965634"/>
            <a:ext cx="700388" cy="584775"/>
          </a:xfrm>
          <a:prstGeom prst="rect">
            <a:avLst/>
          </a:prstGeom>
          <a:noFill/>
        </p:spPr>
        <p:txBody>
          <a:bodyPr wrap="square" lIns="91440" tIns="45720" rIns="91440" bIns="45720">
            <a:spAutoFit/>
          </a:bodyPr>
          <a:lstStyle/>
          <a:p>
            <a:pPr algn="ctr"/>
            <a:r>
              <a:rPr lang="es-ES" sz="3200" dirty="0">
                <a:ln w="0"/>
                <a:solidFill>
                  <a:schemeClr val="tx2">
                    <a:lumMod val="60000"/>
                    <a:lumOff val="40000"/>
                  </a:schemeClr>
                </a:solidFill>
                <a:effectLst>
                  <a:outerShdw blurRad="38100" dist="19050" dir="2700000" algn="tl" rotWithShape="0">
                    <a:schemeClr val="dk1">
                      <a:alpha val="40000"/>
                    </a:schemeClr>
                  </a:outerShdw>
                </a:effectLst>
              </a:rPr>
              <a:t>4X</a:t>
            </a:r>
            <a:endParaRPr lang="es-ES" sz="3200" b="0" cap="none" spc="0" dirty="0">
              <a:ln w="0"/>
              <a:solidFill>
                <a:schemeClr val="tx2">
                  <a:lumMod val="60000"/>
                  <a:lumOff val="40000"/>
                </a:schemeClr>
              </a:solidFill>
              <a:effectLst>
                <a:outerShdw blurRad="38100" dist="19050" dir="2700000" algn="tl" rotWithShape="0">
                  <a:schemeClr val="dk1">
                    <a:alpha val="40000"/>
                  </a:schemeClr>
                </a:outerShdw>
              </a:effectLst>
            </a:endParaRPr>
          </a:p>
        </p:txBody>
      </p:sp>
      <p:pic>
        <p:nvPicPr>
          <p:cNvPr id="71" name="Imagen 70">
            <a:extLst>
              <a:ext uri="{FF2B5EF4-FFF2-40B4-BE49-F238E27FC236}">
                <a16:creationId xmlns:a16="http://schemas.microsoft.com/office/drawing/2014/main" id="{4D7FFE80-91D8-709F-7300-797752B3884A}"/>
              </a:ext>
            </a:extLst>
          </p:cNvPr>
          <p:cNvPicPr>
            <a:picLocks noChangeAspect="1"/>
          </p:cNvPicPr>
          <p:nvPr/>
        </p:nvPicPr>
        <p:blipFill>
          <a:blip r:embed="rId5"/>
          <a:stretch>
            <a:fillRect/>
          </a:stretch>
        </p:blipFill>
        <p:spPr>
          <a:xfrm>
            <a:off x="1116500" y="8508227"/>
            <a:ext cx="5382376" cy="781159"/>
          </a:xfrm>
          <a:prstGeom prst="rect">
            <a:avLst/>
          </a:prstGeom>
        </p:spPr>
      </p:pic>
    </p:spTree>
    <p:extLst>
      <p:ext uri="{BB962C8B-B14F-4D97-AF65-F5344CB8AC3E}">
        <p14:creationId xmlns:p14="http://schemas.microsoft.com/office/powerpoint/2010/main" val="594237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1475015"/>
            <a:ext cx="8229600" cy="1143000"/>
          </a:xfrm>
        </p:spPr>
        <p:txBody>
          <a:bodyPr/>
          <a:lstStyle/>
          <a:p>
            <a:r>
              <a:rPr lang="es-CR" dirty="0"/>
              <a:t>Contactos: </a:t>
            </a:r>
          </a:p>
        </p:txBody>
      </p:sp>
      <p:sp>
        <p:nvSpPr>
          <p:cNvPr id="3" name="Marcador de contenido 2"/>
          <p:cNvSpPr>
            <a:spLocks noGrp="1"/>
          </p:cNvSpPr>
          <p:nvPr>
            <p:ph idx="1"/>
          </p:nvPr>
        </p:nvSpPr>
        <p:spPr>
          <a:xfrm>
            <a:off x="1600200" y="2618015"/>
            <a:ext cx="16230600" cy="7517945"/>
          </a:xfrm>
        </p:spPr>
        <p:txBody>
          <a:bodyPr>
            <a:normAutofit fontScale="92500" lnSpcReduction="10000"/>
          </a:bodyPr>
          <a:lstStyle/>
          <a:p>
            <a:r>
              <a:rPr lang="es-CR" sz="3600" dirty="0"/>
              <a:t>Unidad.Sector.1 </a:t>
            </a:r>
            <a:r>
              <a:rPr lang="es-CR" sz="3600" dirty="0">
                <a:hlinkClick r:id="rId2"/>
              </a:rPr>
              <a:t>unidad.sector.1@mep.go.cr</a:t>
            </a:r>
            <a:r>
              <a:rPr lang="es-CR" sz="3600" dirty="0"/>
              <a:t> </a:t>
            </a:r>
          </a:p>
          <a:p>
            <a:endParaRPr lang="es-CR" sz="3600" dirty="0"/>
          </a:p>
          <a:p>
            <a:r>
              <a:rPr lang="es-CR" sz="3600" dirty="0"/>
              <a:t>Teléfonos: </a:t>
            </a:r>
            <a:r>
              <a:rPr lang="es-CR" sz="4200" dirty="0">
                <a:effectLst>
                  <a:outerShdw blurRad="38100" dist="38100" dir="2700000" algn="tl">
                    <a:srgbClr val="000000">
                      <a:alpha val="43137"/>
                    </a:srgbClr>
                  </a:outerShdw>
                </a:effectLst>
              </a:rPr>
              <a:t>2447-0044 / 2445-5146</a:t>
            </a:r>
          </a:p>
          <a:p>
            <a:endParaRPr lang="es-CR" sz="2100" dirty="0"/>
          </a:p>
          <a:p>
            <a:r>
              <a:rPr lang="es-CR" dirty="0"/>
              <a:t>Director Regional:  </a:t>
            </a:r>
            <a:r>
              <a:rPr lang="es-CR" dirty="0">
                <a:hlinkClick r:id="rId3"/>
              </a:rPr>
              <a:t>DRE.Occidente@mep.go.cr</a:t>
            </a:r>
            <a:endParaRPr lang="es-CR" dirty="0"/>
          </a:p>
          <a:p>
            <a:r>
              <a:rPr lang="es-CR" dirty="0"/>
              <a:t>Asesorias Pedagogicas Occidente </a:t>
            </a:r>
            <a:r>
              <a:rPr lang="es-CR" dirty="0">
                <a:hlinkClick r:id="rId4"/>
              </a:rPr>
              <a:t>Apedagogica.Occidente@mep.go.cr</a:t>
            </a:r>
            <a:r>
              <a:rPr lang="es-CR" dirty="0"/>
              <a:t> </a:t>
            </a:r>
          </a:p>
          <a:p>
            <a:r>
              <a:rPr lang="es-CR" dirty="0"/>
              <a:t>Servicios AdminFinan Occidente </a:t>
            </a:r>
            <a:r>
              <a:rPr lang="es-CR" dirty="0">
                <a:hlinkClick r:id="rId5"/>
              </a:rPr>
              <a:t>Serviciosadmfinan.Occidente@mep.go.cr</a:t>
            </a:r>
            <a:r>
              <a:rPr lang="es-CR" dirty="0"/>
              <a:t> </a:t>
            </a:r>
          </a:p>
          <a:p>
            <a:r>
              <a:rPr lang="es-CR" dirty="0"/>
              <a:t>Juntas  Occidente </a:t>
            </a:r>
            <a:r>
              <a:rPr lang="es-CR" dirty="0">
                <a:hlinkClick r:id="rId6"/>
              </a:rPr>
              <a:t>juntas.occidente@mep.go.cr</a:t>
            </a:r>
            <a:r>
              <a:rPr lang="es-CR" dirty="0"/>
              <a:t> </a:t>
            </a:r>
          </a:p>
          <a:p>
            <a:r>
              <a:rPr lang="es-CR" dirty="0"/>
              <a:t>Oficina Pruebas Nacionales Occidente :  </a:t>
            </a:r>
            <a:r>
              <a:rPr lang="es-CR" sz="4200" dirty="0">
                <a:effectLst>
                  <a:outerShdw blurRad="38100" dist="38100" dir="2700000" algn="tl">
                    <a:srgbClr val="000000">
                      <a:alpha val="43137"/>
                    </a:srgbClr>
                  </a:outerShdw>
                </a:effectLst>
              </a:rPr>
              <a:t>2447-9926</a:t>
            </a:r>
            <a:r>
              <a:rPr lang="es-CR" dirty="0"/>
              <a:t> (directo) </a:t>
            </a:r>
          </a:p>
          <a:p>
            <a:r>
              <a:rPr lang="es-CR" dirty="0">
                <a:hlinkClick r:id="rId7"/>
              </a:rPr>
              <a:t>oficinapruebasnacionalesoccidente@mep.go.cr</a:t>
            </a:r>
            <a:r>
              <a:rPr lang="es-CR" dirty="0"/>
              <a:t> </a:t>
            </a:r>
          </a:p>
          <a:p>
            <a:endParaRPr lang="es-CR" dirty="0"/>
          </a:p>
          <a:p>
            <a:endParaRPr lang="es-CR" dirty="0"/>
          </a:p>
          <a:p>
            <a:endParaRPr lang="es-CR" dirty="0"/>
          </a:p>
          <a:p>
            <a:pPr marL="0" indent="0">
              <a:buNone/>
            </a:pPr>
            <a:r>
              <a:rPr lang="es-CR" dirty="0"/>
              <a:t>                                                                                </a:t>
            </a:r>
            <a:r>
              <a:rPr lang="es-CR" sz="4300" b="1" dirty="0"/>
              <a:t>www.dreo.mep.go.cr </a:t>
            </a:r>
            <a:endParaRPr lang="es-CR" b="1" dirty="0"/>
          </a:p>
        </p:txBody>
      </p:sp>
      <p:pic>
        <p:nvPicPr>
          <p:cNvPr id="4" name="Imagen 3">
            <a:extLst>
              <a:ext uri="{FF2B5EF4-FFF2-40B4-BE49-F238E27FC236}">
                <a16:creationId xmlns:a16="http://schemas.microsoft.com/office/drawing/2014/main" id="{68E8B07F-5B5F-F4DE-9332-FF2A5F0FB5AC}"/>
              </a:ext>
            </a:extLst>
          </p:cNvPr>
          <p:cNvPicPr>
            <a:picLocks noChangeAspect="1"/>
          </p:cNvPicPr>
          <p:nvPr/>
        </p:nvPicPr>
        <p:blipFill>
          <a:blip r:embed="rId8"/>
          <a:stretch>
            <a:fillRect/>
          </a:stretch>
        </p:blipFill>
        <p:spPr>
          <a:xfrm>
            <a:off x="13938619" y="7200900"/>
            <a:ext cx="2074331" cy="2021444"/>
          </a:xfrm>
          <a:prstGeom prst="rect">
            <a:avLst/>
          </a:prstGeom>
        </p:spPr>
      </p:pic>
      <p:sp>
        <p:nvSpPr>
          <p:cNvPr id="5" name="Freeform 6">
            <a:extLst>
              <a:ext uri="{FF2B5EF4-FFF2-40B4-BE49-F238E27FC236}">
                <a16:creationId xmlns:a16="http://schemas.microsoft.com/office/drawing/2014/main" id="{82B1BA76-6F0B-E0C7-32AC-F4649087D2F5}"/>
              </a:ext>
            </a:extLst>
          </p:cNvPr>
          <p:cNvSpPr/>
          <p:nvPr/>
        </p:nvSpPr>
        <p:spPr>
          <a:xfrm>
            <a:off x="9144000" y="117702"/>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9"/>
            <a:stretch>
              <a:fillRect/>
            </a:stretch>
          </a:blipFill>
        </p:spPr>
        <p:txBody>
          <a:bodyPr/>
          <a:lstStyle/>
          <a:p>
            <a:endParaRPr lang="es-CR"/>
          </a:p>
        </p:txBody>
      </p:sp>
    </p:spTree>
    <p:extLst>
      <p:ext uri="{BB962C8B-B14F-4D97-AF65-F5344CB8AC3E}">
        <p14:creationId xmlns:p14="http://schemas.microsoft.com/office/powerpoint/2010/main" val="820219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9144000" y="4559663"/>
            <a:ext cx="21371" cy="2768422"/>
          </a:xfrm>
          <a:custGeom>
            <a:avLst/>
            <a:gdLst/>
            <a:ahLst/>
            <a:cxnLst/>
            <a:rect l="l" t="t" r="r" b="b"/>
            <a:pathLst>
              <a:path w="23494" h="3043554">
                <a:moveTo>
                  <a:pt x="22910" y="0"/>
                </a:moveTo>
                <a:lnTo>
                  <a:pt x="0" y="0"/>
                </a:lnTo>
                <a:lnTo>
                  <a:pt x="0" y="3043517"/>
                </a:lnTo>
                <a:lnTo>
                  <a:pt x="22910" y="3043517"/>
                </a:lnTo>
                <a:lnTo>
                  <a:pt x="22910" y="0"/>
                </a:lnTo>
                <a:close/>
              </a:path>
            </a:pathLst>
          </a:custGeom>
          <a:solidFill>
            <a:srgbClr val="CFAC64"/>
          </a:solidFill>
        </p:spPr>
        <p:txBody>
          <a:bodyPr wrap="square" lIns="0" tIns="0" rIns="0" bIns="0" rtlCol="0"/>
          <a:lstStyle/>
          <a:p>
            <a:endParaRPr sz="1637"/>
          </a:p>
        </p:txBody>
      </p:sp>
      <p:sp>
        <p:nvSpPr>
          <p:cNvPr id="13" name="object 13"/>
          <p:cNvSpPr txBox="1"/>
          <p:nvPr/>
        </p:nvSpPr>
        <p:spPr>
          <a:xfrm>
            <a:off x="4096571" y="4830671"/>
            <a:ext cx="5218058" cy="1921605"/>
          </a:xfrm>
          <a:prstGeom prst="rect">
            <a:avLst/>
          </a:prstGeom>
        </p:spPr>
        <p:txBody>
          <a:bodyPr vert="horz" wrap="square" lIns="0" tIns="155374" rIns="0" bIns="0" rtlCol="0">
            <a:spAutoFit/>
          </a:bodyPr>
          <a:lstStyle/>
          <a:p>
            <a:pPr marL="11552" marR="54872" indent="2310" algn="just">
              <a:lnSpc>
                <a:spcPct val="84800"/>
              </a:lnSpc>
              <a:spcBef>
                <a:spcPts val="1223"/>
              </a:spcBef>
            </a:pPr>
            <a:r>
              <a:rPr lang="es-ES" sz="6600" dirty="0">
                <a:solidFill>
                  <a:schemeClr val="tx2">
                    <a:lumMod val="75000"/>
                  </a:schemeClr>
                </a:solidFill>
                <a:latin typeface="HendersonSansW00-BasicLight" panose="02000505030000020004" pitchFamily="2" charset="0"/>
                <a:cs typeface="HendersonSansW00-BasicSmBd"/>
              </a:rPr>
              <a:t>Muchas Gracias </a:t>
            </a:r>
            <a:endParaRPr sz="6600" dirty="0">
              <a:solidFill>
                <a:schemeClr val="tx2">
                  <a:lumMod val="75000"/>
                </a:schemeClr>
              </a:solidFill>
              <a:latin typeface="HendersonSansW00-BasicLight" panose="02000505030000020004" pitchFamily="2" charset="0"/>
              <a:cs typeface="HendersonSansW00-BasicSmBd"/>
            </a:endParaRPr>
          </a:p>
        </p:txBody>
      </p:sp>
      <p:sp>
        <p:nvSpPr>
          <p:cNvPr id="19" name="object 19"/>
          <p:cNvSpPr txBox="1"/>
          <p:nvPr/>
        </p:nvSpPr>
        <p:spPr>
          <a:xfrm>
            <a:off x="10668000" y="4568036"/>
            <a:ext cx="2755715" cy="2446876"/>
          </a:xfrm>
          <a:prstGeom prst="rect">
            <a:avLst/>
          </a:prstGeom>
        </p:spPr>
        <p:txBody>
          <a:bodyPr vert="horz" wrap="square" lIns="0" tIns="10974" rIns="0" bIns="0" rtlCol="0">
            <a:spAutoFit/>
          </a:bodyPr>
          <a:lstStyle/>
          <a:p>
            <a:pPr marL="11552">
              <a:spcBef>
                <a:spcPts val="86"/>
              </a:spcBef>
            </a:pPr>
            <a:r>
              <a:rPr lang="es-ES" sz="7914" b="1" spc="-737" dirty="0">
                <a:solidFill>
                  <a:srgbClr val="CFAC64"/>
                </a:solidFill>
                <a:latin typeface="HendersonSansW00-BasicSmBd"/>
                <a:cs typeface="HendersonSansW00-BasicSmBd"/>
              </a:rPr>
              <a:t>20</a:t>
            </a:r>
          </a:p>
          <a:p>
            <a:pPr marL="11552">
              <a:spcBef>
                <a:spcPts val="86"/>
              </a:spcBef>
            </a:pPr>
            <a:r>
              <a:rPr lang="es-ES" sz="7914" b="1" spc="-737" dirty="0">
                <a:solidFill>
                  <a:srgbClr val="CFAC64"/>
                </a:solidFill>
                <a:latin typeface="HendersonSansW00-BasicSmBd"/>
                <a:cs typeface="HendersonSansW00-BasicSmBd"/>
              </a:rPr>
              <a:t>24</a:t>
            </a:r>
            <a:endParaRPr sz="7914" dirty="0">
              <a:latin typeface="HendersonSansW00-BasicSmBd"/>
              <a:cs typeface="HendersonSansW00-BasicSmBd"/>
            </a:endParaRPr>
          </a:p>
        </p:txBody>
      </p:sp>
      <p:sp>
        <p:nvSpPr>
          <p:cNvPr id="21" name="Freeform 6">
            <a:extLst>
              <a:ext uri="{FF2B5EF4-FFF2-40B4-BE49-F238E27FC236}">
                <a16:creationId xmlns:a16="http://schemas.microsoft.com/office/drawing/2014/main" id="{658A5E63-D5CC-4B13-E117-172AB7BB269D}"/>
              </a:ext>
            </a:extLst>
          </p:cNvPr>
          <p:cNvSpPr/>
          <p:nvPr/>
        </p:nvSpPr>
        <p:spPr>
          <a:xfrm>
            <a:off x="3200400" y="876300"/>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pic>
        <p:nvPicPr>
          <p:cNvPr id="2" name="Imagen 1">
            <a:extLst>
              <a:ext uri="{FF2B5EF4-FFF2-40B4-BE49-F238E27FC236}">
                <a16:creationId xmlns:a16="http://schemas.microsoft.com/office/drawing/2014/main" id="{F9A12D07-A6D0-85E3-55C1-6832E724C901}"/>
              </a:ext>
            </a:extLst>
          </p:cNvPr>
          <p:cNvPicPr>
            <a:picLocks noChangeAspect="1"/>
          </p:cNvPicPr>
          <p:nvPr/>
        </p:nvPicPr>
        <p:blipFill>
          <a:blip r:embed="rId3"/>
          <a:stretch>
            <a:fillRect/>
          </a:stretch>
        </p:blipFill>
        <p:spPr>
          <a:xfrm>
            <a:off x="14630400" y="4407262"/>
            <a:ext cx="2840852" cy="2768422"/>
          </a:xfrm>
          <a:prstGeom prst="rect">
            <a:avLst/>
          </a:prstGeom>
        </p:spPr>
      </p:pic>
      <p:sp>
        <p:nvSpPr>
          <p:cNvPr id="3" name="CuadroTexto 2">
            <a:extLst>
              <a:ext uri="{FF2B5EF4-FFF2-40B4-BE49-F238E27FC236}">
                <a16:creationId xmlns:a16="http://schemas.microsoft.com/office/drawing/2014/main" id="{8B9E83D1-D38A-332B-58CF-26731277C676}"/>
              </a:ext>
            </a:extLst>
          </p:cNvPr>
          <p:cNvSpPr txBox="1"/>
          <p:nvPr/>
        </p:nvSpPr>
        <p:spPr>
          <a:xfrm>
            <a:off x="4282526" y="8496300"/>
            <a:ext cx="9765690" cy="646331"/>
          </a:xfrm>
          <a:prstGeom prst="rect">
            <a:avLst/>
          </a:prstGeom>
          <a:noFill/>
        </p:spPr>
        <p:txBody>
          <a:bodyPr wrap="square" rtlCol="0">
            <a:spAutoFit/>
          </a:bodyPr>
          <a:lstStyle/>
          <a:p>
            <a:r>
              <a:rPr lang="es-CR" sz="3600" dirty="0">
                <a:solidFill>
                  <a:srgbClr val="002060"/>
                </a:solidFill>
              </a:rPr>
              <a:t>DPTO SERVICIOS ADMINISTRATIVOS Y FINANCIEROS</a:t>
            </a:r>
          </a:p>
        </p:txBody>
      </p:sp>
    </p:spTree>
    <p:extLst>
      <p:ext uri="{BB962C8B-B14F-4D97-AF65-F5344CB8AC3E}">
        <p14:creationId xmlns:p14="http://schemas.microsoft.com/office/powerpoint/2010/main" val="2582253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5917" y="3519176"/>
            <a:ext cx="14630400" cy="5696304"/>
          </a:xfrm>
        </p:spPr>
        <p:txBody>
          <a:bodyPr>
            <a:normAutofit/>
          </a:bodyPr>
          <a:lstStyle/>
          <a:p>
            <a:pPr algn="l"/>
            <a:r>
              <a:rPr lang="es-CR" sz="7200" dirty="0"/>
              <a:t>Proceso de Gestión de RRHH</a:t>
            </a:r>
            <a:br>
              <a:rPr lang="es-CR" sz="9000" dirty="0"/>
            </a:br>
            <a:r>
              <a:rPr lang="es-CR" sz="7200" dirty="0">
                <a:solidFill>
                  <a:srgbClr val="0070C0"/>
                </a:solidFill>
              </a:rPr>
              <a:t>Proceso Juntas de E y A</a:t>
            </a:r>
            <a:br>
              <a:rPr lang="es-CR" sz="7200" dirty="0">
                <a:solidFill>
                  <a:srgbClr val="0070C0"/>
                </a:solidFill>
              </a:rPr>
            </a:br>
            <a:r>
              <a:rPr lang="es-CR" sz="6600" dirty="0">
                <a:solidFill>
                  <a:srgbClr val="FFC000"/>
                </a:solidFill>
              </a:rPr>
              <a:t>Proceso de Gestión </a:t>
            </a:r>
            <a:r>
              <a:rPr lang="es-CR" sz="6000" dirty="0" err="1">
                <a:solidFill>
                  <a:srgbClr val="FFC000"/>
                </a:solidFill>
              </a:rPr>
              <a:t>Adm</a:t>
            </a:r>
            <a:r>
              <a:rPr lang="es-CR" sz="6000" dirty="0">
                <a:solidFill>
                  <a:srgbClr val="FFC000"/>
                </a:solidFill>
              </a:rPr>
              <a:t>. y </a:t>
            </a:r>
            <a:r>
              <a:rPr lang="es-CR" sz="6000" dirty="0" err="1">
                <a:solidFill>
                  <a:srgbClr val="FFC000"/>
                </a:solidFill>
              </a:rPr>
              <a:t>Serv</a:t>
            </a:r>
            <a:r>
              <a:rPr lang="es-CR" sz="6000" dirty="0">
                <a:solidFill>
                  <a:srgbClr val="FFC000"/>
                </a:solidFill>
              </a:rPr>
              <a:t>. Apoyo</a:t>
            </a:r>
            <a:br>
              <a:rPr lang="es-CR" sz="6600" dirty="0">
                <a:solidFill>
                  <a:srgbClr val="FFC000"/>
                </a:solidFill>
              </a:rPr>
            </a:br>
            <a:r>
              <a:rPr lang="es-CR" sz="7200" dirty="0">
                <a:solidFill>
                  <a:schemeClr val="accent3">
                    <a:lumMod val="75000"/>
                  </a:schemeClr>
                </a:solidFill>
              </a:rPr>
              <a:t>Pruebas Nacionales</a:t>
            </a:r>
            <a:br>
              <a:rPr lang="es-CR" sz="7200" dirty="0">
                <a:solidFill>
                  <a:schemeClr val="accent3">
                    <a:lumMod val="75000"/>
                  </a:schemeClr>
                </a:solidFill>
              </a:rPr>
            </a:br>
            <a:r>
              <a:rPr lang="es-CR" sz="7200" dirty="0">
                <a:solidFill>
                  <a:schemeClr val="accent3">
                    <a:lumMod val="75000"/>
                  </a:schemeClr>
                </a:solidFill>
              </a:rPr>
              <a:t>Ing. Informático </a:t>
            </a:r>
          </a:p>
        </p:txBody>
      </p:sp>
      <p:sp>
        <p:nvSpPr>
          <p:cNvPr id="3" name="Rectángulo 2">
            <a:extLst>
              <a:ext uri="{FF2B5EF4-FFF2-40B4-BE49-F238E27FC236}">
                <a16:creationId xmlns:a16="http://schemas.microsoft.com/office/drawing/2014/main" id="{CFD7599B-1796-3020-F04D-6A59F225DE74}"/>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
        <p:nvSpPr>
          <p:cNvPr id="5" name="Freeform 6">
            <a:extLst>
              <a:ext uri="{FF2B5EF4-FFF2-40B4-BE49-F238E27FC236}">
                <a16:creationId xmlns:a16="http://schemas.microsoft.com/office/drawing/2014/main" id="{C11EF51A-2962-4DB0-104D-0A95A71D8D73}"/>
              </a:ext>
            </a:extLst>
          </p:cNvPr>
          <p:cNvSpPr/>
          <p:nvPr/>
        </p:nvSpPr>
        <p:spPr>
          <a:xfrm>
            <a:off x="11201400" y="8572500"/>
            <a:ext cx="6594113" cy="1044156"/>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6" name="CuadroTexto 5">
            <a:extLst>
              <a:ext uri="{FF2B5EF4-FFF2-40B4-BE49-F238E27FC236}">
                <a16:creationId xmlns:a16="http://schemas.microsoft.com/office/drawing/2014/main" id="{9EFF4A2B-4BAD-5030-121D-A69168E20919}"/>
              </a:ext>
            </a:extLst>
          </p:cNvPr>
          <p:cNvSpPr txBox="1"/>
          <p:nvPr/>
        </p:nvSpPr>
        <p:spPr>
          <a:xfrm>
            <a:off x="1073941" y="671780"/>
            <a:ext cx="15168563" cy="1323439"/>
          </a:xfrm>
          <a:prstGeom prst="rect">
            <a:avLst/>
          </a:prstGeom>
          <a:noFill/>
        </p:spPr>
        <p:txBody>
          <a:bodyPr wrap="square" rtlCol="0">
            <a:spAutoFit/>
          </a:bodyPr>
          <a:lstStyle/>
          <a:p>
            <a:r>
              <a:rPr lang="es-CR" sz="4000" b="1" dirty="0">
                <a:solidFill>
                  <a:schemeClr val="tx2">
                    <a:lumMod val="75000"/>
                  </a:schemeClr>
                </a:solidFill>
                <a:latin typeface="HendersonSansW00-BasicLight" panose="02000505030000020004" pitchFamily="2" charset="0"/>
              </a:rPr>
              <a:t>DPTO SERVICIOS ADMINISTRATIVOS Y FINANCIEROS</a:t>
            </a:r>
          </a:p>
        </p:txBody>
      </p:sp>
      <p:graphicFrame>
        <p:nvGraphicFramePr>
          <p:cNvPr id="4" name="Diagrama 3">
            <a:extLst>
              <a:ext uri="{FF2B5EF4-FFF2-40B4-BE49-F238E27FC236}">
                <a16:creationId xmlns:a16="http://schemas.microsoft.com/office/drawing/2014/main" id="{82EA4B1B-B887-E968-93F3-451AC6CAD7B4}"/>
              </a:ext>
            </a:extLst>
          </p:cNvPr>
          <p:cNvGraphicFramePr/>
          <p:nvPr>
            <p:extLst>
              <p:ext uri="{D42A27DB-BD31-4B8C-83A1-F6EECF244321}">
                <p14:modId xmlns:p14="http://schemas.microsoft.com/office/powerpoint/2010/main" val="57525749"/>
              </p:ext>
            </p:extLst>
          </p:nvPr>
        </p:nvGraphicFramePr>
        <p:xfrm>
          <a:off x="11963400" y="1333500"/>
          <a:ext cx="6096000" cy="269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940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247900"/>
            <a:ext cx="8229600" cy="1143000"/>
          </a:xfrm>
        </p:spPr>
        <p:txBody>
          <a:bodyPr>
            <a:normAutofit/>
          </a:bodyPr>
          <a:lstStyle/>
          <a:p>
            <a:r>
              <a:rPr lang="es-CR" sz="5400" b="1" dirty="0"/>
              <a:t>Total de trámites/año 2023</a:t>
            </a:r>
          </a:p>
        </p:txBody>
      </p:sp>
      <p:sp>
        <p:nvSpPr>
          <p:cNvPr id="3" name="Marcador de contenido 2"/>
          <p:cNvSpPr>
            <a:spLocks noGrp="1"/>
          </p:cNvSpPr>
          <p:nvPr>
            <p:ph idx="1"/>
          </p:nvPr>
        </p:nvSpPr>
        <p:spPr>
          <a:xfrm>
            <a:off x="3352800" y="3619500"/>
            <a:ext cx="13068300" cy="5334000"/>
          </a:xfrm>
        </p:spPr>
        <p:txBody>
          <a:bodyPr>
            <a:normAutofit/>
          </a:bodyPr>
          <a:lstStyle/>
          <a:p>
            <a:r>
              <a:rPr lang="es-CR" sz="4200" dirty="0">
                <a:solidFill>
                  <a:schemeClr val="accent3">
                    <a:lumMod val="50000"/>
                  </a:schemeClr>
                </a:solidFill>
              </a:rPr>
              <a:t>Monto aprox. presupuestos  ¢ 9,192 </a:t>
            </a:r>
            <a:r>
              <a:rPr lang="es-CR" sz="4200" dirty="0" err="1">
                <a:solidFill>
                  <a:schemeClr val="accent3">
                    <a:lumMod val="50000"/>
                  </a:schemeClr>
                </a:solidFill>
              </a:rPr>
              <a:t>mlls</a:t>
            </a:r>
            <a:r>
              <a:rPr lang="es-CR" sz="4200" dirty="0">
                <a:solidFill>
                  <a:schemeClr val="accent3">
                    <a:lumMod val="50000"/>
                  </a:schemeClr>
                </a:solidFill>
              </a:rPr>
              <a:t>  ($18) </a:t>
            </a:r>
          </a:p>
          <a:p>
            <a:endParaRPr lang="es-CR" sz="2000" dirty="0">
              <a:solidFill>
                <a:schemeClr val="accent3">
                  <a:lumMod val="50000"/>
                </a:schemeClr>
              </a:solidFill>
            </a:endParaRPr>
          </a:p>
          <a:p>
            <a:pPr lvl="1"/>
            <a:r>
              <a:rPr lang="es-CR" sz="3800" dirty="0">
                <a:solidFill>
                  <a:schemeClr val="accent3">
                    <a:lumMod val="50000"/>
                  </a:schemeClr>
                </a:solidFill>
              </a:rPr>
              <a:t>RRHH                                        10,340</a:t>
            </a:r>
          </a:p>
          <a:p>
            <a:pPr lvl="1"/>
            <a:r>
              <a:rPr lang="es-CR" sz="3800" dirty="0">
                <a:solidFill>
                  <a:schemeClr val="accent3">
                    <a:lumMod val="50000"/>
                  </a:schemeClr>
                </a:solidFill>
              </a:rPr>
              <a:t>Juntas                                       12,514</a:t>
            </a:r>
          </a:p>
          <a:p>
            <a:pPr lvl="1"/>
            <a:r>
              <a:rPr lang="es-CR" sz="3800" dirty="0">
                <a:solidFill>
                  <a:schemeClr val="accent3">
                    <a:lumMod val="50000"/>
                  </a:schemeClr>
                </a:solidFill>
              </a:rPr>
              <a:t>Pruebas Nacionales               13,509</a:t>
            </a:r>
          </a:p>
          <a:p>
            <a:pPr lvl="1"/>
            <a:r>
              <a:rPr lang="es-CR" sz="3800" dirty="0">
                <a:solidFill>
                  <a:schemeClr val="accent3">
                    <a:lumMod val="50000"/>
                  </a:schemeClr>
                </a:solidFill>
              </a:rPr>
              <a:t>Informático  </a:t>
            </a:r>
            <a:r>
              <a:rPr lang="es-CR" dirty="0">
                <a:solidFill>
                  <a:schemeClr val="accent3">
                    <a:lumMod val="50000"/>
                  </a:schemeClr>
                </a:solidFill>
              </a:rPr>
              <a:t>(GLP-Correos)              </a:t>
            </a:r>
            <a:r>
              <a:rPr lang="es-CR" sz="3800" dirty="0">
                <a:solidFill>
                  <a:schemeClr val="accent3">
                    <a:lumMod val="50000"/>
                  </a:schemeClr>
                </a:solidFill>
              </a:rPr>
              <a:t>1,978</a:t>
            </a:r>
          </a:p>
          <a:p>
            <a:pPr marL="0" indent="0">
              <a:buNone/>
            </a:pPr>
            <a:r>
              <a:rPr lang="es-CR" sz="5250" b="1" dirty="0">
                <a:solidFill>
                  <a:schemeClr val="accent3">
                    <a:lumMod val="50000"/>
                  </a:schemeClr>
                </a:solidFill>
                <a:effectLst>
                  <a:outerShdw blurRad="38100" dist="38100" dir="2700000" algn="tl">
                    <a:srgbClr val="000000">
                      <a:alpha val="43137"/>
                    </a:srgbClr>
                  </a:outerShdw>
                </a:effectLst>
              </a:rPr>
              <a:t>Total                               38,341   </a:t>
            </a:r>
          </a:p>
        </p:txBody>
      </p:sp>
      <p:sp>
        <p:nvSpPr>
          <p:cNvPr id="4" name="Freeform 6">
            <a:extLst>
              <a:ext uri="{FF2B5EF4-FFF2-40B4-BE49-F238E27FC236}">
                <a16:creationId xmlns:a16="http://schemas.microsoft.com/office/drawing/2014/main" id="{3D2E134D-5914-27A5-823D-8ADF8AA43EB0}"/>
              </a:ext>
            </a:extLst>
          </p:cNvPr>
          <p:cNvSpPr/>
          <p:nvPr/>
        </p:nvSpPr>
        <p:spPr>
          <a:xfrm>
            <a:off x="533400" y="668418"/>
            <a:ext cx="6485551" cy="1002188"/>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5" name="Rectángulo 4">
            <a:extLst>
              <a:ext uri="{FF2B5EF4-FFF2-40B4-BE49-F238E27FC236}">
                <a16:creationId xmlns:a16="http://schemas.microsoft.com/office/drawing/2014/main" id="{75F86526-76BA-B2BC-8029-AC707CDD9D92}"/>
              </a:ext>
            </a:extLst>
          </p:cNvPr>
          <p:cNvSpPr/>
          <p:nvPr/>
        </p:nvSpPr>
        <p:spPr>
          <a:xfrm>
            <a:off x="0" y="9925050"/>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a:p>
        </p:txBody>
      </p:sp>
    </p:spTree>
    <p:extLst>
      <p:ext uri="{BB962C8B-B14F-4D97-AF65-F5344CB8AC3E}">
        <p14:creationId xmlns:p14="http://schemas.microsoft.com/office/powerpoint/2010/main" val="27063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00199" y="3296827"/>
            <a:ext cx="15087600" cy="3693345"/>
          </a:xfrm>
        </p:spPr>
        <p:txBody>
          <a:bodyPr>
            <a:normAutofit/>
          </a:bodyPr>
          <a:lstStyle/>
          <a:p>
            <a:r>
              <a:rPr lang="es-CR" sz="7200" b="1" dirty="0">
                <a:solidFill>
                  <a:schemeClr val="tx2">
                    <a:lumMod val="75000"/>
                  </a:schemeClr>
                </a:solidFill>
                <a:latin typeface="HendersonSansW00-BasicLight" panose="02000505030000020004" pitchFamily="2" charset="0"/>
                <a:ea typeface="+mn-ea"/>
                <a:cs typeface="+mn-cs"/>
              </a:rPr>
              <a:t>    Presentación</a:t>
            </a:r>
            <a:r>
              <a:rPr lang="es-CR" sz="8800" dirty="0">
                <a:solidFill>
                  <a:schemeClr val="bg2">
                    <a:lumMod val="50000"/>
                  </a:schemeClr>
                </a:solidFill>
              </a:rPr>
              <a:t>     </a:t>
            </a:r>
            <a:r>
              <a:rPr lang="es-CR" sz="7200" b="1" dirty="0">
                <a:solidFill>
                  <a:schemeClr val="bg2">
                    <a:lumMod val="50000"/>
                  </a:schemeClr>
                </a:solidFill>
                <a:latin typeface="HendersonSansW00-BasicLight" panose="02000505030000020004" pitchFamily="2" charset="0"/>
                <a:ea typeface="+mn-ea"/>
                <a:cs typeface="+mn-cs"/>
              </a:rPr>
              <a:t>20</a:t>
            </a:r>
            <a:br>
              <a:rPr lang="es-CR" sz="8800" dirty="0">
                <a:solidFill>
                  <a:schemeClr val="bg2">
                    <a:lumMod val="50000"/>
                  </a:schemeClr>
                </a:solidFill>
              </a:rPr>
            </a:br>
            <a:r>
              <a:rPr lang="es-CR" sz="8800" dirty="0">
                <a:solidFill>
                  <a:schemeClr val="bg2">
                    <a:lumMod val="50000"/>
                  </a:schemeClr>
                </a:solidFill>
              </a:rPr>
              <a:t>  </a:t>
            </a:r>
            <a:r>
              <a:rPr lang="es-CR" sz="7200" b="1" dirty="0">
                <a:solidFill>
                  <a:schemeClr val="bg2">
                    <a:lumMod val="50000"/>
                  </a:schemeClr>
                </a:solidFill>
                <a:latin typeface="HendersonSansW00-BasicLight" panose="02000505030000020004" pitchFamily="2" charset="0"/>
                <a:ea typeface="+mn-ea"/>
                <a:cs typeface="+mn-cs"/>
              </a:rPr>
              <a:t>Trámites DGTH  24                         </a:t>
            </a:r>
          </a:p>
        </p:txBody>
      </p:sp>
      <p:sp>
        <p:nvSpPr>
          <p:cNvPr id="3" name="Freeform 6">
            <a:extLst>
              <a:ext uri="{FF2B5EF4-FFF2-40B4-BE49-F238E27FC236}">
                <a16:creationId xmlns:a16="http://schemas.microsoft.com/office/drawing/2014/main" id="{59C50139-DC77-03E5-4E2C-4D6A3337F995}"/>
              </a:ext>
            </a:extLst>
          </p:cNvPr>
          <p:cNvSpPr/>
          <p:nvPr/>
        </p:nvSpPr>
        <p:spPr>
          <a:xfrm>
            <a:off x="4665842" y="1028700"/>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4" name="Rectángulo 3">
            <a:extLst>
              <a:ext uri="{FF2B5EF4-FFF2-40B4-BE49-F238E27FC236}">
                <a16:creationId xmlns:a16="http://schemas.microsoft.com/office/drawing/2014/main" id="{DCEFB836-E25B-467C-855F-2C7D0884E40C}"/>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195254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2019299"/>
            <a:ext cx="14020800" cy="1371599"/>
          </a:xfrm>
        </p:spPr>
        <p:txBody>
          <a:bodyPr>
            <a:normAutofit/>
          </a:bodyPr>
          <a:lstStyle/>
          <a:p>
            <a:pPr algn="ctr"/>
            <a:r>
              <a:rPr lang="es-CR" dirty="0">
                <a:solidFill>
                  <a:srgbClr val="002060"/>
                </a:solidFill>
              </a:rPr>
              <a:t>Desconcentración, (trámites que se realiza a nivel Regional)</a:t>
            </a:r>
          </a:p>
        </p:txBody>
      </p:sp>
      <p:sp>
        <p:nvSpPr>
          <p:cNvPr id="3" name="Marcador de contenido 2"/>
          <p:cNvSpPr>
            <a:spLocks noGrp="1"/>
          </p:cNvSpPr>
          <p:nvPr>
            <p:ph idx="1"/>
          </p:nvPr>
        </p:nvSpPr>
        <p:spPr>
          <a:xfrm>
            <a:off x="1600200" y="3695473"/>
            <a:ext cx="15087600" cy="6326414"/>
          </a:xfrm>
        </p:spPr>
        <p:txBody>
          <a:bodyPr>
            <a:noAutofit/>
          </a:bodyPr>
          <a:lstStyle/>
          <a:p>
            <a:r>
              <a:rPr lang="es-CR" sz="2400" dirty="0"/>
              <a:t>Apertura de Expediente</a:t>
            </a:r>
          </a:p>
          <a:p>
            <a:r>
              <a:rPr lang="es-CR" sz="2400" dirty="0"/>
              <a:t>Apertura de Expediente de Carrera profesional, Ajustes de Carrera</a:t>
            </a:r>
          </a:p>
          <a:p>
            <a:r>
              <a:rPr lang="es-CR" sz="2400" dirty="0"/>
              <a:t>Problemas de pago actuales</a:t>
            </a:r>
          </a:p>
          <a:p>
            <a:r>
              <a:rPr lang="es-CR" sz="2400" dirty="0"/>
              <a:t>Dedicación Exclusiva </a:t>
            </a:r>
          </a:p>
          <a:p>
            <a:r>
              <a:rPr lang="es-CR" sz="2400" dirty="0"/>
              <a:t>Grupos profesionales (</a:t>
            </a:r>
            <a:r>
              <a:rPr lang="es-CR" sz="2400" b="1" i="1" u="sng" dirty="0"/>
              <a:t>OJO NO LOS VT ni los ET</a:t>
            </a:r>
            <a:r>
              <a:rPr lang="es-CR" sz="2400" dirty="0"/>
              <a:t>), Constancia de Grupos para Nombramientos </a:t>
            </a:r>
          </a:p>
          <a:p>
            <a:r>
              <a:rPr lang="es-CR" sz="2400" dirty="0"/>
              <a:t>Tramite de licencias</a:t>
            </a:r>
          </a:p>
          <a:p>
            <a:r>
              <a:rPr lang="es-CR" sz="2400" dirty="0"/>
              <a:t>Aval de títulos</a:t>
            </a:r>
          </a:p>
          <a:p>
            <a:r>
              <a:rPr lang="es-CR" sz="2400" dirty="0"/>
              <a:t>Impresión de certificación de Años, Desgloses, Constancias, P22</a:t>
            </a:r>
          </a:p>
          <a:p>
            <a:r>
              <a:rPr lang="es-CR" sz="2400" dirty="0"/>
              <a:t>Estudio de Anuales (solo es el estudio de lo que tiene, según la cantidad de años laborados con lo que le pagan, para asuntos de pensión deberán dirigirse al departamento de pensiones, puede realizarse al siente correo: </a:t>
            </a:r>
            <a:r>
              <a:rPr lang="es-CR" sz="2400" b="1" i="1" u="sng" dirty="0"/>
              <a:t>unidadpensiones@mep.go.cr</a:t>
            </a:r>
            <a:r>
              <a:rPr lang="es-CR" sz="2400" dirty="0"/>
              <a:t>)</a:t>
            </a:r>
          </a:p>
          <a:p>
            <a:r>
              <a:rPr lang="es-CR" sz="2400" dirty="0"/>
              <a:t>Incapacidades del INS y la CCSS</a:t>
            </a:r>
          </a:p>
          <a:p>
            <a:endParaRPr lang="es-CR" sz="2400" dirty="0"/>
          </a:p>
          <a:p>
            <a:endParaRPr lang="es-CR" sz="3600" dirty="0"/>
          </a:p>
        </p:txBody>
      </p:sp>
      <p:sp>
        <p:nvSpPr>
          <p:cNvPr id="4" name="Freeform 6">
            <a:extLst>
              <a:ext uri="{FF2B5EF4-FFF2-40B4-BE49-F238E27FC236}">
                <a16:creationId xmlns:a16="http://schemas.microsoft.com/office/drawing/2014/main" id="{3B72E93B-A0BA-5201-231E-3FDB1BA72AF6}"/>
              </a:ext>
            </a:extLst>
          </p:cNvPr>
          <p:cNvSpPr/>
          <p:nvPr/>
        </p:nvSpPr>
        <p:spPr>
          <a:xfrm>
            <a:off x="7391400" y="495300"/>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5" name="Rectángulo 4">
            <a:extLst>
              <a:ext uri="{FF2B5EF4-FFF2-40B4-BE49-F238E27FC236}">
                <a16:creationId xmlns:a16="http://schemas.microsoft.com/office/drawing/2014/main" id="{94954E7B-BB1D-25BB-F17D-0849021F4003}"/>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2162085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2781300"/>
            <a:ext cx="8229600" cy="1143000"/>
          </a:xfrm>
        </p:spPr>
        <p:txBody>
          <a:bodyPr>
            <a:normAutofit/>
          </a:bodyPr>
          <a:lstStyle/>
          <a:p>
            <a:r>
              <a:rPr lang="es-CR" sz="5400" dirty="0">
                <a:solidFill>
                  <a:srgbClr val="002060"/>
                </a:solidFill>
              </a:rPr>
              <a:t>Categorías Profesionales</a:t>
            </a:r>
          </a:p>
        </p:txBody>
      </p:sp>
      <p:sp>
        <p:nvSpPr>
          <p:cNvPr id="3" name="Marcador de contenido 2"/>
          <p:cNvSpPr>
            <a:spLocks noGrp="1"/>
          </p:cNvSpPr>
          <p:nvPr>
            <p:ph idx="1"/>
          </p:nvPr>
        </p:nvSpPr>
        <p:spPr>
          <a:xfrm>
            <a:off x="1447800" y="4305300"/>
            <a:ext cx="16611600" cy="4525963"/>
          </a:xfrm>
        </p:spPr>
        <p:txBody>
          <a:bodyPr>
            <a:normAutofit fontScale="85000" lnSpcReduction="20000"/>
          </a:bodyPr>
          <a:lstStyle/>
          <a:p>
            <a:endParaRPr lang="es-CR" dirty="0"/>
          </a:p>
          <a:p>
            <a:r>
              <a:rPr lang="es-CR" dirty="0"/>
              <a:t>Únicamente se realizan tres tipos de categorías:</a:t>
            </a:r>
          </a:p>
          <a:p>
            <a:endParaRPr lang="es-CR" dirty="0"/>
          </a:p>
          <a:p>
            <a:r>
              <a:rPr lang="es-CR" b="1" dirty="0"/>
              <a:t>PT: </a:t>
            </a:r>
            <a:r>
              <a:rPr lang="es-CR" dirty="0"/>
              <a:t>Profesores de primaria en I y II Ciclos (PEGB1, sin especialidad o Religión).</a:t>
            </a:r>
          </a:p>
          <a:p>
            <a:r>
              <a:rPr lang="es-CR" b="1" dirty="0"/>
              <a:t>MT: </a:t>
            </a:r>
            <a:r>
              <a:rPr lang="es-CR" dirty="0"/>
              <a:t>Profesores de Secundaria (PEM).</a:t>
            </a:r>
          </a:p>
          <a:p>
            <a:r>
              <a:rPr lang="es-CR" b="1" dirty="0"/>
              <a:t>KT: </a:t>
            </a:r>
            <a:r>
              <a:rPr lang="es-CR" dirty="0"/>
              <a:t>Profesores de Prescolar.</a:t>
            </a:r>
          </a:p>
          <a:p>
            <a:endParaRPr lang="es-CR" dirty="0"/>
          </a:p>
          <a:p>
            <a:pPr algn="ctr"/>
            <a:r>
              <a:rPr lang="es-CR" dirty="0"/>
              <a:t>IMPORTANTE,  no se realizan los siguientes grupos:</a:t>
            </a:r>
          </a:p>
          <a:p>
            <a:endParaRPr lang="es-CR" dirty="0"/>
          </a:p>
          <a:p>
            <a:pPr algn="ctr"/>
            <a:r>
              <a:rPr lang="es-CR" b="1" i="1" u="sng" dirty="0"/>
              <a:t>VT (Profesionales Técnicos), ET (Profesionales de Enseñanza Especial)</a:t>
            </a:r>
          </a:p>
        </p:txBody>
      </p:sp>
      <p:sp>
        <p:nvSpPr>
          <p:cNvPr id="4" name="Freeform 6">
            <a:extLst>
              <a:ext uri="{FF2B5EF4-FFF2-40B4-BE49-F238E27FC236}">
                <a16:creationId xmlns:a16="http://schemas.microsoft.com/office/drawing/2014/main" id="{73D90EF5-B97A-1E0B-5249-11A97875A712}"/>
              </a:ext>
            </a:extLst>
          </p:cNvPr>
          <p:cNvSpPr/>
          <p:nvPr/>
        </p:nvSpPr>
        <p:spPr>
          <a:xfrm>
            <a:off x="3200400" y="876300"/>
            <a:ext cx="8956313" cy="13716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5" name="Rectángulo 4">
            <a:extLst>
              <a:ext uri="{FF2B5EF4-FFF2-40B4-BE49-F238E27FC236}">
                <a16:creationId xmlns:a16="http://schemas.microsoft.com/office/drawing/2014/main" id="{5E804A22-06F3-D7FB-FF83-78479525A610}"/>
              </a:ext>
            </a:extLst>
          </p:cNvPr>
          <p:cNvSpPr/>
          <p:nvPr/>
        </p:nvSpPr>
        <p:spPr>
          <a:xfrm>
            <a:off x="0" y="9889295"/>
            <a:ext cx="18288000" cy="3619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700" dirty="0">
              <a:highlight>
                <a:srgbClr val="808000"/>
              </a:highlight>
            </a:endParaRPr>
          </a:p>
        </p:txBody>
      </p:sp>
    </p:spTree>
    <p:extLst>
      <p:ext uri="{BB962C8B-B14F-4D97-AF65-F5344CB8AC3E}">
        <p14:creationId xmlns:p14="http://schemas.microsoft.com/office/powerpoint/2010/main" val="730713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572</TotalTime>
  <Words>3479</Words>
  <Application>Microsoft Office PowerPoint</Application>
  <PresentationFormat>Personalizado</PresentationFormat>
  <Paragraphs>289</Paragraphs>
  <Slides>44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44</vt:i4>
      </vt:variant>
    </vt:vector>
  </HeadingPairs>
  <TitlesOfParts>
    <vt:vector size="50" baseType="lpstr">
      <vt:lpstr>Wingdings</vt:lpstr>
      <vt:lpstr>HendersonSansW00-BasicLight</vt:lpstr>
      <vt:lpstr>Arial</vt:lpstr>
      <vt:lpstr>HendersonSansW00-BasicSmBd</vt:lpstr>
      <vt:lpstr>Calibri</vt:lpstr>
      <vt:lpstr>Office Theme</vt:lpstr>
      <vt:lpstr>Presentación de PowerPoint</vt:lpstr>
      <vt:lpstr>Presentación de PowerPoint</vt:lpstr>
      <vt:lpstr>Presentación de PowerPoint</vt:lpstr>
      <vt:lpstr> Ministerio de Educación DREO/DSAF            (Decreto # 35513)   9 Circuito habilitados Fase I</vt:lpstr>
      <vt:lpstr>Proceso de Gestión de RRHH Proceso Juntas de E y A Proceso de Gestión Adm. y Serv. Apoyo Pruebas Nacionales Ing. Informático </vt:lpstr>
      <vt:lpstr>Total de trámites/año 2023</vt:lpstr>
      <vt:lpstr>    Presentación     20   Trámites DGTH  24                         </vt:lpstr>
      <vt:lpstr>Desconcentración, (trámites que se realiza a nivel Regional)</vt:lpstr>
      <vt:lpstr>Categorías Profesionales</vt:lpstr>
      <vt:lpstr>Pluses (beneficios, carrera profesional, años de servicio)</vt:lpstr>
      <vt:lpstr>Incapacidades CCSS  (Requerimiento, incapacidad, declaración) serviciosadmfinan.Occidente@mep.go.cr</vt:lpstr>
      <vt:lpstr>Presentación de PowerPoint</vt:lpstr>
      <vt:lpstr>Presentación de PowerPoint</vt:lpstr>
      <vt:lpstr>Presentación de PowerPoint</vt:lpstr>
      <vt:lpstr>Incapacidades INS (En Físico) (Requerimiento, incapacidad y declaración,) </vt:lpstr>
      <vt:lpstr>Presentación de PowerPoint</vt:lpstr>
      <vt:lpstr>Presentación de PowerPoint</vt:lpstr>
      <vt:lpstr>Rebajos Salariales</vt:lpstr>
      <vt:lpstr>Responsabilidad laboral: ausencias y llegadas tardías injustificadas</vt:lpstr>
      <vt:lpstr>Presentación de PowerPoint</vt:lpstr>
      <vt:lpstr>Presentación de PowerPoint</vt:lpstr>
      <vt:lpstr>Licencias y Trámites </vt:lpstr>
      <vt:lpstr>Licencias y Trámites </vt:lpstr>
      <vt:lpstr>Licencias y Trámites </vt:lpstr>
      <vt:lpstr>Licencias y Trámites </vt:lpstr>
      <vt:lpstr>Licencias y Trámites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Ley    10159</vt:lpstr>
      <vt:lpstr>Presentación de PowerPoint</vt:lpstr>
      <vt:lpstr>Presentación de PowerPoint</vt:lpstr>
      <vt:lpstr>Presentación de PowerPoint</vt:lpstr>
      <vt:lpstr>Presentación de PowerPoint</vt:lpstr>
      <vt:lpstr>Presentación de PowerPoint</vt:lpstr>
      <vt:lpstr>Fase I, en Supervisiones </vt:lpstr>
      <vt:lpstr>Presentación de PowerPoint</vt:lpstr>
      <vt:lpstr>Contactos: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Elegant and Professional Company Business Proposal Presentation</dc:title>
  <dc:creator>Paola Rodriguez Mesen</dc:creator>
  <cp:lastModifiedBy>Jorge Enrique Espinoza Zamora</cp:lastModifiedBy>
  <cp:revision>8</cp:revision>
  <cp:lastPrinted>2023-10-16T23:07:47Z</cp:lastPrinted>
  <dcterms:created xsi:type="dcterms:W3CDTF">2006-08-16T00:00:00Z</dcterms:created>
  <dcterms:modified xsi:type="dcterms:W3CDTF">2024-03-15T14:18:57Z</dcterms:modified>
  <dc:identifier>DAFxFHDvBWQ</dc:identifier>
</cp:coreProperties>
</file>